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84" r:id="rId2"/>
    <p:sldId id="257" r:id="rId3"/>
    <p:sldId id="264" r:id="rId4"/>
    <p:sldId id="287" r:id="rId5"/>
    <p:sldId id="288" r:id="rId6"/>
    <p:sldId id="289" r:id="rId7"/>
    <p:sldId id="291" r:id="rId8"/>
    <p:sldId id="292" r:id="rId9"/>
    <p:sldId id="294" r:id="rId10"/>
    <p:sldId id="293" r:id="rId11"/>
    <p:sldId id="281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rklärfolien" id="{0206F76C-DFFF-4114-AFE8-D4B81FA40D91}">
          <p14:sldIdLst/>
        </p14:section>
        <p14:section name="Layoutfolien" id="{B519170F-4CFE-401A-9FEB-817BD6A96AFC}">
          <p14:sldIdLst>
            <p14:sldId id="284"/>
            <p14:sldId id="257"/>
            <p14:sldId id="264"/>
            <p14:sldId id="287"/>
            <p14:sldId id="288"/>
            <p14:sldId id="289"/>
            <p14:sldId id="291"/>
            <p14:sldId id="292"/>
            <p14:sldId id="294"/>
            <p14:sldId id="293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991"/>
    <a:srgbClr val="F7A7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95A01A-D8D0-4D6D-9EFC-F871BEF26BA2}" v="1" dt="2023-06-14T06:02:04.9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10"/>
    <p:restoredTop sz="86431"/>
  </p:normalViewPr>
  <p:slideViewPr>
    <p:cSldViewPr snapToGrid="0" snapToObjects="1">
      <p:cViewPr varScale="1">
        <p:scale>
          <a:sx n="103" d="100"/>
          <a:sy n="103" d="100"/>
        </p:scale>
        <p:origin x="114" y="3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7" d="100"/>
          <a:sy n="97" d="100"/>
        </p:scale>
        <p:origin x="4504" y="2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C1ACDF6-E382-BE42-969C-75FB2B600F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AD1E75E-8668-CE4C-95AA-4A822BB806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457BE-E60D-C74E-A74F-31907559C7B6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5C0ECE2-4E64-1D40-B609-C9BC54F4CE6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2BC8F56-6F96-4447-A2CE-3555C2CF28D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4B09A-4FDE-5E4A-93CC-8FB11D23216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59511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2DC0E-EDC3-7B46-9787-8A18687CF50D}" type="datetimeFigureOut">
              <a:rPr lang="de-DE" smtClean="0"/>
              <a:t>19.06.2023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3C65E6-2E9B-FF48-9C16-C8157E2F596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8639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Ein Bild, das Auto, Himmel, draußen, Licht enthält.&#10;&#10;Automatisch generierte Beschreibung">
            <a:extLst>
              <a:ext uri="{FF2B5EF4-FFF2-40B4-BE49-F238E27FC236}">
                <a16:creationId xmlns:a16="http://schemas.microsoft.com/office/drawing/2014/main" id="{4F5BFFD3-A15B-1A22-9FC8-367660E30B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648" y="0"/>
            <a:ext cx="61087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108EE2EC-8952-65D8-52DA-F153BA16FCB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33628" y="1477901"/>
            <a:ext cx="3574746" cy="283000"/>
          </a:xfrm>
          <a:prstGeom prst="rect">
            <a:avLst/>
          </a:prstGeom>
        </p:spPr>
      </p:pic>
      <p:sp>
        <p:nvSpPr>
          <p:cNvPr id="4" name="Textplatzhalter 17">
            <a:extLst>
              <a:ext uri="{FF2B5EF4-FFF2-40B4-BE49-F238E27FC236}">
                <a16:creationId xmlns:a16="http://schemas.microsoft.com/office/drawing/2014/main" id="{91930A21-0188-2DC2-3ADD-75BED4A04A2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00175" y="3065717"/>
            <a:ext cx="3915128" cy="132340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cap="all" baseline="0">
                <a:solidFill>
                  <a:srgbClr val="004991"/>
                </a:solidFill>
              </a:defRPr>
            </a:lvl1pPr>
          </a:lstStyle>
          <a:p>
            <a:pPr lvl="0"/>
            <a:r>
              <a:rPr lang="de-DE" dirty="0"/>
              <a:t>Ich bin eine </a:t>
            </a:r>
          </a:p>
          <a:p>
            <a:pPr lvl="0"/>
            <a:r>
              <a:rPr lang="de-DE" dirty="0"/>
              <a:t>Headline.</a:t>
            </a:r>
          </a:p>
        </p:txBody>
      </p:sp>
      <p:sp>
        <p:nvSpPr>
          <p:cNvPr id="5" name="Textplatzhalter 19">
            <a:extLst>
              <a:ext uri="{FF2B5EF4-FFF2-40B4-BE49-F238E27FC236}">
                <a16:creationId xmlns:a16="http://schemas.microsoft.com/office/drawing/2014/main" id="{44DA46A0-A222-1747-150E-B734062395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08033" y="4705815"/>
            <a:ext cx="3607270" cy="510954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rgbClr val="004991"/>
                </a:solidFill>
              </a:defRPr>
            </a:lvl1pPr>
          </a:lstStyle>
          <a:p>
            <a:pPr lvl="0"/>
            <a:r>
              <a:rPr lang="de-DE" dirty="0"/>
              <a:t>Ich bin nur ein kleiner Blindtext als Platzhalter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4366BCB-FA90-6C4E-E061-737C71D7854B}"/>
              </a:ext>
            </a:extLst>
          </p:cNvPr>
          <p:cNvSpPr txBox="1"/>
          <p:nvPr userDrawn="1"/>
        </p:nvSpPr>
        <p:spPr>
          <a:xfrm>
            <a:off x="6933628" y="4672361"/>
            <a:ext cx="22302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dirty="0">
                <a:solidFill>
                  <a:srgbClr val="F7A723"/>
                </a:solidFill>
              </a:rPr>
              <a:t>//</a:t>
            </a:r>
          </a:p>
        </p:txBody>
      </p:sp>
      <p:sp>
        <p:nvSpPr>
          <p:cNvPr id="7" name="Textplatzhalter 19">
            <a:extLst>
              <a:ext uri="{FF2B5EF4-FFF2-40B4-BE49-F238E27FC236}">
                <a16:creationId xmlns:a16="http://schemas.microsoft.com/office/drawing/2014/main" id="{83E49D2E-B401-3BD9-B654-CCBA799EBE2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08034" y="5326476"/>
            <a:ext cx="3607270" cy="360585"/>
          </a:xfrm>
        </p:spPr>
        <p:txBody>
          <a:bodyPr>
            <a:normAutofit/>
          </a:bodyPr>
          <a:lstStyle>
            <a:lvl1pPr marL="0" indent="0">
              <a:buNone/>
              <a:defRPr sz="1400" b="1">
                <a:solidFill>
                  <a:srgbClr val="004991"/>
                </a:solidFill>
              </a:defRPr>
            </a:lvl1pPr>
          </a:lstStyle>
          <a:p>
            <a:pPr lvl="0"/>
            <a:r>
              <a:rPr lang="de-DE" dirty="0"/>
              <a:t>Ort, 00.00.2020</a:t>
            </a:r>
          </a:p>
        </p:txBody>
      </p:sp>
      <p:sp>
        <p:nvSpPr>
          <p:cNvPr id="8" name="Eckige Klammer rechts 7">
            <a:extLst>
              <a:ext uri="{FF2B5EF4-FFF2-40B4-BE49-F238E27FC236}">
                <a16:creationId xmlns:a16="http://schemas.microsoft.com/office/drawing/2014/main" id="{ECAB4C11-B37B-7878-892C-78787138981B}"/>
              </a:ext>
            </a:extLst>
          </p:cNvPr>
          <p:cNvSpPr/>
          <p:nvPr userDrawn="1"/>
        </p:nvSpPr>
        <p:spPr>
          <a:xfrm rot="10800000">
            <a:off x="839788" y="800497"/>
            <a:ext cx="5264264" cy="5257006"/>
          </a:xfrm>
          <a:prstGeom prst="rightBracket">
            <a:avLst>
              <a:gd name="adj" fmla="val 0"/>
            </a:avLst>
          </a:prstGeom>
          <a:ln w="254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ckige Klammer rechts 8">
            <a:extLst>
              <a:ext uri="{FF2B5EF4-FFF2-40B4-BE49-F238E27FC236}">
                <a16:creationId xmlns:a16="http://schemas.microsoft.com/office/drawing/2014/main" id="{3C3331C6-9A30-C07D-033E-D563E7BC81E6}"/>
              </a:ext>
            </a:extLst>
          </p:cNvPr>
          <p:cNvSpPr/>
          <p:nvPr userDrawn="1"/>
        </p:nvSpPr>
        <p:spPr>
          <a:xfrm>
            <a:off x="6104052" y="800497"/>
            <a:ext cx="5264264" cy="5257006"/>
          </a:xfrm>
          <a:prstGeom prst="rightBracket">
            <a:avLst>
              <a:gd name="adj" fmla="val 0"/>
            </a:avLst>
          </a:prstGeom>
          <a:ln w="25400">
            <a:solidFill>
              <a:srgbClr val="00499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052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Bild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EF0697-3C17-A34A-A9E1-F9F3143A3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475" y="964800"/>
            <a:ext cx="4492843" cy="939304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AE19A9-010D-D747-BA77-9D08ACB78B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6ECA3DB-3155-AC4D-B0B0-64ED7920EC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9787" y="2338388"/>
            <a:ext cx="5040531" cy="3795712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19F01EE1-B0B4-5343-A7ED-9BCE33073F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936" y="0"/>
            <a:ext cx="6097064" cy="6446576"/>
          </a:xfrm>
          <a:custGeom>
            <a:avLst/>
            <a:gdLst>
              <a:gd name="connsiteX0" fmla="*/ 0 w 6096000"/>
              <a:gd name="connsiteY0" fmla="*/ 0 h 6492875"/>
              <a:gd name="connsiteX1" fmla="*/ 6096000 w 6096000"/>
              <a:gd name="connsiteY1" fmla="*/ 0 h 6492875"/>
              <a:gd name="connsiteX2" fmla="*/ 6096000 w 6096000"/>
              <a:gd name="connsiteY2" fmla="*/ 6492875 h 6492875"/>
              <a:gd name="connsiteX3" fmla="*/ 0 w 6096000"/>
              <a:gd name="connsiteY3" fmla="*/ 6492875 h 6492875"/>
              <a:gd name="connsiteX4" fmla="*/ 0 w 6096000"/>
              <a:gd name="connsiteY4" fmla="*/ 0 h 6492875"/>
              <a:gd name="connsiteX0" fmla="*/ 0 w 6096000"/>
              <a:gd name="connsiteY0" fmla="*/ 0 h 6492875"/>
              <a:gd name="connsiteX1" fmla="*/ 6096000 w 6096000"/>
              <a:gd name="connsiteY1" fmla="*/ 0 h 6492875"/>
              <a:gd name="connsiteX2" fmla="*/ 6096000 w 6096000"/>
              <a:gd name="connsiteY2" fmla="*/ 6319255 h 6492875"/>
              <a:gd name="connsiteX3" fmla="*/ 0 w 6096000"/>
              <a:gd name="connsiteY3" fmla="*/ 6492875 h 6492875"/>
              <a:gd name="connsiteX4" fmla="*/ 0 w 6096000"/>
              <a:gd name="connsiteY4" fmla="*/ 0 h 6492875"/>
              <a:gd name="connsiteX0" fmla="*/ 11575 w 6107575"/>
              <a:gd name="connsiteY0" fmla="*/ 0 h 6446576"/>
              <a:gd name="connsiteX1" fmla="*/ 6107575 w 6107575"/>
              <a:gd name="connsiteY1" fmla="*/ 0 h 6446576"/>
              <a:gd name="connsiteX2" fmla="*/ 6107575 w 6107575"/>
              <a:gd name="connsiteY2" fmla="*/ 6319255 h 6446576"/>
              <a:gd name="connsiteX3" fmla="*/ 0 w 6107575"/>
              <a:gd name="connsiteY3" fmla="*/ 6446576 h 6446576"/>
              <a:gd name="connsiteX4" fmla="*/ 11575 w 6107575"/>
              <a:gd name="connsiteY4" fmla="*/ 0 h 6446576"/>
              <a:gd name="connsiteX0" fmla="*/ 1064 w 6097064"/>
              <a:gd name="connsiteY0" fmla="*/ 0 h 6446576"/>
              <a:gd name="connsiteX1" fmla="*/ 6097064 w 6097064"/>
              <a:gd name="connsiteY1" fmla="*/ 0 h 6446576"/>
              <a:gd name="connsiteX2" fmla="*/ 6097064 w 6097064"/>
              <a:gd name="connsiteY2" fmla="*/ 6319255 h 6446576"/>
              <a:gd name="connsiteX3" fmla="*/ 1521 w 6097064"/>
              <a:gd name="connsiteY3" fmla="*/ 6446576 h 6446576"/>
              <a:gd name="connsiteX4" fmla="*/ 1064 w 6097064"/>
              <a:gd name="connsiteY4" fmla="*/ 0 h 644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7064" h="6446576">
                <a:moveTo>
                  <a:pt x="1064" y="0"/>
                </a:moveTo>
                <a:lnTo>
                  <a:pt x="6097064" y="0"/>
                </a:lnTo>
                <a:lnTo>
                  <a:pt x="6097064" y="6319255"/>
                </a:lnTo>
                <a:lnTo>
                  <a:pt x="1521" y="6446576"/>
                </a:lnTo>
                <a:cubicBezTo>
                  <a:pt x="5379" y="4297717"/>
                  <a:pt x="-2794" y="2148859"/>
                  <a:pt x="1064" y="0"/>
                </a:cubicBez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3898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volle Breit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F76BB9C0-DB21-0D4D-8C31-1BE9CE9CF7C9}"/>
              </a:ext>
            </a:extLst>
          </p:cNvPr>
          <p:cNvSpPr/>
          <p:nvPr userDrawn="1"/>
        </p:nvSpPr>
        <p:spPr>
          <a:xfrm>
            <a:off x="-1" y="636109"/>
            <a:ext cx="12204000" cy="1116000"/>
          </a:xfrm>
          <a:prstGeom prst="rect">
            <a:avLst/>
          </a:prstGeom>
          <a:solidFill>
            <a:schemeClr val="bg1">
              <a:alpha val="7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8FD58C3-CA44-D44B-A42B-86D948CD9E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7474" y="964800"/>
            <a:ext cx="9966325" cy="544333"/>
          </a:xfrm>
        </p:spPr>
        <p:txBody>
          <a:bodyPr/>
          <a:lstStyle/>
          <a:p>
            <a:r>
              <a:rPr lang="de-DE" dirty="0"/>
              <a:t>Mastertitelformat bearbeiten</a:t>
            </a:r>
            <a:br>
              <a:rPr lang="de-DE" dirty="0"/>
            </a:b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4610A3D-BEE6-F247-9557-6A74B5496631}"/>
              </a:ext>
            </a:extLst>
          </p:cNvPr>
          <p:cNvSpPr txBox="1"/>
          <p:nvPr userDrawn="1"/>
        </p:nvSpPr>
        <p:spPr>
          <a:xfrm>
            <a:off x="838200" y="718678"/>
            <a:ext cx="712893" cy="707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4600" b="1" dirty="0">
                <a:solidFill>
                  <a:srgbClr val="F7A723"/>
                </a:solidFill>
              </a:rPr>
              <a:t>//</a:t>
            </a:r>
          </a:p>
        </p:txBody>
      </p:sp>
      <p:sp>
        <p:nvSpPr>
          <p:cNvPr id="13" name="Rechteck 6">
            <a:extLst>
              <a:ext uri="{FF2B5EF4-FFF2-40B4-BE49-F238E27FC236}">
                <a16:creationId xmlns:a16="http://schemas.microsoft.com/office/drawing/2014/main" id="{C6CD7EAB-02F0-1F40-80FA-7CA99ACC91FE}"/>
              </a:ext>
            </a:extLst>
          </p:cNvPr>
          <p:cNvSpPr/>
          <p:nvPr userDrawn="1"/>
        </p:nvSpPr>
        <p:spPr>
          <a:xfrm>
            <a:off x="0" y="6318000"/>
            <a:ext cx="12192000" cy="540000"/>
          </a:xfrm>
          <a:custGeom>
            <a:avLst/>
            <a:gdLst>
              <a:gd name="connsiteX0" fmla="*/ 0 w 12192000"/>
              <a:gd name="connsiteY0" fmla="*/ 0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0 h 540000"/>
              <a:gd name="connsiteX0" fmla="*/ 0 w 12192000"/>
              <a:gd name="connsiteY0" fmla="*/ 22071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220717 h 540000"/>
              <a:gd name="connsiteX0" fmla="*/ 3891 w 12192000"/>
              <a:gd name="connsiteY0" fmla="*/ 25573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3891 w 12192000"/>
              <a:gd name="connsiteY4" fmla="*/ 255737 h 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40000">
                <a:moveTo>
                  <a:pt x="3891" y="255737"/>
                </a:moveTo>
                <a:lnTo>
                  <a:pt x="12192000" y="0"/>
                </a:lnTo>
                <a:lnTo>
                  <a:pt x="12192000" y="540000"/>
                </a:lnTo>
                <a:lnTo>
                  <a:pt x="0" y="540000"/>
                </a:lnTo>
                <a:lnTo>
                  <a:pt x="3891" y="255737"/>
                </a:lnTo>
                <a:close/>
              </a:path>
            </a:pathLst>
          </a:custGeom>
          <a:solidFill>
            <a:srgbClr val="004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6E5E42E-221D-6246-B623-6B58ACA36C2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405098" y="6572159"/>
            <a:ext cx="1288557" cy="103278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D4A413DF-E3A9-A04D-B162-4F3B9669670B}"/>
              </a:ext>
            </a:extLst>
          </p:cNvPr>
          <p:cNvSpPr/>
          <p:nvPr userDrawn="1"/>
        </p:nvSpPr>
        <p:spPr>
          <a:xfrm>
            <a:off x="10845126" y="6468358"/>
            <a:ext cx="232436" cy="2769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de-DE" dirty="0">
                <a:solidFill>
                  <a:srgbClr val="F7A723"/>
                </a:solidFill>
              </a:rPr>
              <a:t>// 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00D2EF-0AA2-C14D-AEB1-3266C29E37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91272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takt-Ansprech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6">
            <a:extLst>
              <a:ext uri="{FF2B5EF4-FFF2-40B4-BE49-F238E27FC236}">
                <a16:creationId xmlns:a16="http://schemas.microsoft.com/office/drawing/2014/main" id="{DD511894-112A-4F48-A6B8-741807B14547}"/>
              </a:ext>
            </a:extLst>
          </p:cNvPr>
          <p:cNvSpPr/>
          <p:nvPr userDrawn="1"/>
        </p:nvSpPr>
        <p:spPr>
          <a:xfrm>
            <a:off x="0" y="6318000"/>
            <a:ext cx="12192000" cy="540000"/>
          </a:xfrm>
          <a:custGeom>
            <a:avLst/>
            <a:gdLst>
              <a:gd name="connsiteX0" fmla="*/ 0 w 12192000"/>
              <a:gd name="connsiteY0" fmla="*/ 0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0 h 540000"/>
              <a:gd name="connsiteX0" fmla="*/ 0 w 12192000"/>
              <a:gd name="connsiteY0" fmla="*/ 22071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220717 h 540000"/>
              <a:gd name="connsiteX0" fmla="*/ 3891 w 12192000"/>
              <a:gd name="connsiteY0" fmla="*/ 25573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3891 w 12192000"/>
              <a:gd name="connsiteY4" fmla="*/ 255737 h 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40000">
                <a:moveTo>
                  <a:pt x="3891" y="255737"/>
                </a:moveTo>
                <a:lnTo>
                  <a:pt x="12192000" y="0"/>
                </a:lnTo>
                <a:lnTo>
                  <a:pt x="12192000" y="540000"/>
                </a:lnTo>
                <a:lnTo>
                  <a:pt x="0" y="540000"/>
                </a:lnTo>
                <a:lnTo>
                  <a:pt x="3891" y="255737"/>
                </a:lnTo>
                <a:close/>
              </a:path>
            </a:pathLst>
          </a:custGeom>
          <a:solidFill>
            <a:srgbClr val="004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E5775DE-6E87-5D42-B468-72DD22087A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05098" y="6572159"/>
            <a:ext cx="1288557" cy="103278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0165E29D-04DA-A440-A85D-0CD0968A5B63}"/>
              </a:ext>
            </a:extLst>
          </p:cNvPr>
          <p:cNvSpPr/>
          <p:nvPr userDrawn="1"/>
        </p:nvSpPr>
        <p:spPr>
          <a:xfrm>
            <a:off x="10845126" y="6468358"/>
            <a:ext cx="232436" cy="2769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de-DE" dirty="0">
                <a:solidFill>
                  <a:srgbClr val="F7A723"/>
                </a:solidFill>
              </a:rPr>
              <a:t>//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AE19A9-010D-D747-BA77-9D08ACB78B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4EF38B2-664D-F349-8266-15DA7022B2DB}"/>
              </a:ext>
            </a:extLst>
          </p:cNvPr>
          <p:cNvSpPr txBox="1"/>
          <p:nvPr userDrawn="1"/>
        </p:nvSpPr>
        <p:spPr>
          <a:xfrm>
            <a:off x="838200" y="1636231"/>
            <a:ext cx="712893" cy="707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4600" b="1" dirty="0">
                <a:solidFill>
                  <a:srgbClr val="F7A723"/>
                </a:solidFill>
              </a:rPr>
              <a:t>//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93EF717-7EB5-BE46-ABCD-D7DC38EEC4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81527" y="2016000"/>
            <a:ext cx="3168000" cy="205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/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4E1DCD27-472C-ED48-BBB4-BC0E1D6B89B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80892" y="2016000"/>
            <a:ext cx="3168000" cy="205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4D80C53D-8B14-3243-A42A-156D7CD313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79938" y="4281488"/>
            <a:ext cx="3170237" cy="228966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rgbClr val="004991"/>
                </a:solidFill>
              </a:defRPr>
            </a:lvl1pPr>
          </a:lstStyle>
          <a:p>
            <a:pPr lvl="0"/>
            <a:r>
              <a:rPr lang="de-DE" dirty="0"/>
              <a:t>Max Mustermann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97DBB679-A0E8-EB4B-A638-7355877BECF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9938" y="4548189"/>
            <a:ext cx="3170237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Mustertitel XY</a:t>
            </a:r>
          </a:p>
        </p:txBody>
      </p:sp>
      <p:sp>
        <p:nvSpPr>
          <p:cNvPr id="18" name="Textplatzhalter 16">
            <a:extLst>
              <a:ext uri="{FF2B5EF4-FFF2-40B4-BE49-F238E27FC236}">
                <a16:creationId xmlns:a16="http://schemas.microsoft.com/office/drawing/2014/main" id="{C2D84542-89EA-4848-8F9E-003BC700739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09294" y="4981960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>
                <a:effectLst/>
                <a:latin typeface="Calibri" panose="020F0502020204030204" pitchFamily="34" charset="0"/>
              </a:rPr>
              <a:t>+49 (0)1234 5678</a:t>
            </a:r>
          </a:p>
        </p:txBody>
      </p:sp>
      <p:sp>
        <p:nvSpPr>
          <p:cNvPr id="19" name="Textplatzhalter 16">
            <a:extLst>
              <a:ext uri="{FF2B5EF4-FFF2-40B4-BE49-F238E27FC236}">
                <a16:creationId xmlns:a16="http://schemas.microsoft.com/office/drawing/2014/main" id="{B1E77569-EAAE-F24E-AA99-30F976D73B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8646" y="5533288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 err="1">
                <a:effectLst/>
                <a:latin typeface="Calibri" panose="020F0502020204030204" pitchFamily="34" charset="0"/>
              </a:rPr>
              <a:t>m.mustermann@topmotive.eu</a:t>
            </a:r>
            <a:endParaRPr lang="de-DE" dirty="0">
              <a:effectLst/>
              <a:latin typeface="Calibri" panose="020F0502020204030204" pitchFamily="34" charset="0"/>
            </a:endParaRPr>
          </a:p>
        </p:txBody>
      </p:sp>
      <p:sp>
        <p:nvSpPr>
          <p:cNvPr id="20" name="Textplatzhalter 16">
            <a:extLst>
              <a:ext uri="{FF2B5EF4-FFF2-40B4-BE49-F238E27FC236}">
                <a16:creationId xmlns:a16="http://schemas.microsoft.com/office/drawing/2014/main" id="{1D3BC2C2-9A51-C84D-A860-C3DBCE9C53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09294" y="5255508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>
                <a:effectLst/>
                <a:latin typeface="Calibri" panose="020F0502020204030204" pitchFamily="34" charset="0"/>
              </a:rPr>
              <a:t>+49 (0)1234 5678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BE4108EF-9E0B-7E45-90B9-25B10B596D8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02494" y="4281488"/>
            <a:ext cx="3170237" cy="228966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rgbClr val="004991"/>
                </a:solidFill>
              </a:defRPr>
            </a:lvl1pPr>
          </a:lstStyle>
          <a:p>
            <a:pPr lvl="0"/>
            <a:r>
              <a:rPr lang="de-DE" dirty="0"/>
              <a:t>Max Mustermann</a:t>
            </a:r>
          </a:p>
        </p:txBody>
      </p:sp>
      <p:sp>
        <p:nvSpPr>
          <p:cNvPr id="25" name="Textplatzhalter 16">
            <a:extLst>
              <a:ext uri="{FF2B5EF4-FFF2-40B4-BE49-F238E27FC236}">
                <a16:creationId xmlns:a16="http://schemas.microsoft.com/office/drawing/2014/main" id="{A0856FD5-FC50-5F48-82A7-47A4226DAE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02494" y="4548189"/>
            <a:ext cx="3170237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Mustertitel XY</a:t>
            </a:r>
          </a:p>
        </p:txBody>
      </p:sp>
      <p:sp>
        <p:nvSpPr>
          <p:cNvPr id="26" name="Textplatzhalter 16">
            <a:extLst>
              <a:ext uri="{FF2B5EF4-FFF2-40B4-BE49-F238E27FC236}">
                <a16:creationId xmlns:a16="http://schemas.microsoft.com/office/drawing/2014/main" id="{0FFD211B-4D4D-8442-9920-9D1A25DA18A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431850" y="4981960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>
                <a:effectLst/>
                <a:latin typeface="Calibri" panose="020F0502020204030204" pitchFamily="34" charset="0"/>
              </a:rPr>
              <a:t>+49 (0)1234 5678</a:t>
            </a:r>
          </a:p>
        </p:txBody>
      </p:sp>
      <p:sp>
        <p:nvSpPr>
          <p:cNvPr id="27" name="Textplatzhalter 16">
            <a:extLst>
              <a:ext uri="{FF2B5EF4-FFF2-40B4-BE49-F238E27FC236}">
                <a16:creationId xmlns:a16="http://schemas.microsoft.com/office/drawing/2014/main" id="{6B210CAC-1F80-A948-81C1-5FE463A1B1B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31202" y="5533288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 err="1">
                <a:effectLst/>
                <a:latin typeface="Calibri" panose="020F0502020204030204" pitchFamily="34" charset="0"/>
              </a:rPr>
              <a:t>m.mustermann@topmotive.eu</a:t>
            </a:r>
            <a:endParaRPr lang="de-DE" dirty="0">
              <a:effectLst/>
              <a:latin typeface="Calibri" panose="020F0502020204030204" pitchFamily="34" charset="0"/>
            </a:endParaRPr>
          </a:p>
        </p:txBody>
      </p:sp>
      <p:sp>
        <p:nvSpPr>
          <p:cNvPr id="28" name="Textplatzhalter 16">
            <a:extLst>
              <a:ext uri="{FF2B5EF4-FFF2-40B4-BE49-F238E27FC236}">
                <a16:creationId xmlns:a16="http://schemas.microsoft.com/office/drawing/2014/main" id="{C17058BB-1065-2F4F-8B75-9437C27ACB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31850" y="5255508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>
                <a:effectLst/>
                <a:latin typeface="Calibri" panose="020F0502020204030204" pitchFamily="34" charset="0"/>
              </a:rPr>
              <a:t>+49 (0)1234 5678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7337FE5-A77F-094A-AF47-4AC92B1EB34A}"/>
              </a:ext>
            </a:extLst>
          </p:cNvPr>
          <p:cNvSpPr txBox="1"/>
          <p:nvPr userDrawn="1"/>
        </p:nvSpPr>
        <p:spPr>
          <a:xfrm>
            <a:off x="4583113" y="4970145"/>
            <a:ext cx="223836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T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3A21A7A7-E29E-3742-A040-388C28D8DB56}"/>
              </a:ext>
            </a:extLst>
          </p:cNvPr>
          <p:cNvSpPr txBox="1"/>
          <p:nvPr userDrawn="1"/>
        </p:nvSpPr>
        <p:spPr>
          <a:xfrm>
            <a:off x="4583113" y="5236845"/>
            <a:ext cx="220661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M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B402A9DF-3586-0343-AC70-C60DC90406DF}"/>
              </a:ext>
            </a:extLst>
          </p:cNvPr>
          <p:cNvSpPr txBox="1"/>
          <p:nvPr userDrawn="1"/>
        </p:nvSpPr>
        <p:spPr>
          <a:xfrm>
            <a:off x="4583112" y="5513070"/>
            <a:ext cx="217487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E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19B8C649-E17B-004F-8675-9A77F40D7E8F}"/>
              </a:ext>
            </a:extLst>
          </p:cNvPr>
          <p:cNvSpPr txBox="1"/>
          <p:nvPr userDrawn="1"/>
        </p:nvSpPr>
        <p:spPr>
          <a:xfrm>
            <a:off x="8205788" y="4970145"/>
            <a:ext cx="223836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T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A0751B52-A9E1-0844-92A2-CADF119D9602}"/>
              </a:ext>
            </a:extLst>
          </p:cNvPr>
          <p:cNvSpPr txBox="1"/>
          <p:nvPr userDrawn="1"/>
        </p:nvSpPr>
        <p:spPr>
          <a:xfrm>
            <a:off x="8205788" y="5236845"/>
            <a:ext cx="220661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M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BB0413E0-A4AB-F04C-AF72-80511DD32CEA}"/>
              </a:ext>
            </a:extLst>
          </p:cNvPr>
          <p:cNvSpPr txBox="1"/>
          <p:nvPr userDrawn="1"/>
        </p:nvSpPr>
        <p:spPr>
          <a:xfrm>
            <a:off x="8205787" y="5513070"/>
            <a:ext cx="217487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6C52D75-81B9-4343-95BB-90E3AFBAAAF3}"/>
              </a:ext>
            </a:extLst>
          </p:cNvPr>
          <p:cNvSpPr txBox="1"/>
          <p:nvPr userDrawn="1"/>
        </p:nvSpPr>
        <p:spPr>
          <a:xfrm>
            <a:off x="1387475" y="1882352"/>
            <a:ext cx="27626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3200" cap="all" baseline="0" dirty="0">
                <a:solidFill>
                  <a:srgbClr val="004991"/>
                </a:solidFill>
                <a:latin typeface="+mj-lt"/>
              </a:rPr>
              <a:t>Kontakt.</a:t>
            </a:r>
          </a:p>
        </p:txBody>
      </p:sp>
    </p:spTree>
    <p:extLst>
      <p:ext uri="{BB962C8B-B14F-4D97-AF65-F5344CB8AC3E}">
        <p14:creationId xmlns:p14="http://schemas.microsoft.com/office/powerpoint/2010/main" val="1413938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7" userDrawn="1">
          <p15:clr>
            <a:srgbClr val="FBAE40"/>
          </p15:clr>
        </p15:guide>
        <p15:guide id="2" orient="horz" pos="1253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-per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6">
            <a:extLst>
              <a:ext uri="{FF2B5EF4-FFF2-40B4-BE49-F238E27FC236}">
                <a16:creationId xmlns:a16="http://schemas.microsoft.com/office/drawing/2014/main" id="{DD511894-112A-4F48-A6B8-741807B14547}"/>
              </a:ext>
            </a:extLst>
          </p:cNvPr>
          <p:cNvSpPr/>
          <p:nvPr userDrawn="1"/>
        </p:nvSpPr>
        <p:spPr>
          <a:xfrm>
            <a:off x="0" y="6318000"/>
            <a:ext cx="12192000" cy="540000"/>
          </a:xfrm>
          <a:custGeom>
            <a:avLst/>
            <a:gdLst>
              <a:gd name="connsiteX0" fmla="*/ 0 w 12192000"/>
              <a:gd name="connsiteY0" fmla="*/ 0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0 h 540000"/>
              <a:gd name="connsiteX0" fmla="*/ 0 w 12192000"/>
              <a:gd name="connsiteY0" fmla="*/ 22071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220717 h 540000"/>
              <a:gd name="connsiteX0" fmla="*/ 3891 w 12192000"/>
              <a:gd name="connsiteY0" fmla="*/ 25573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3891 w 12192000"/>
              <a:gd name="connsiteY4" fmla="*/ 255737 h 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40000">
                <a:moveTo>
                  <a:pt x="3891" y="255737"/>
                </a:moveTo>
                <a:lnTo>
                  <a:pt x="12192000" y="0"/>
                </a:lnTo>
                <a:lnTo>
                  <a:pt x="12192000" y="540000"/>
                </a:lnTo>
                <a:lnTo>
                  <a:pt x="0" y="540000"/>
                </a:lnTo>
                <a:lnTo>
                  <a:pt x="3891" y="255737"/>
                </a:lnTo>
                <a:close/>
              </a:path>
            </a:pathLst>
          </a:custGeom>
          <a:solidFill>
            <a:srgbClr val="004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E5775DE-6E87-5D42-B468-72DD22087A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05098" y="6572159"/>
            <a:ext cx="1288557" cy="103278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0165E29D-04DA-A440-A85D-0CD0968A5B63}"/>
              </a:ext>
            </a:extLst>
          </p:cNvPr>
          <p:cNvSpPr/>
          <p:nvPr userDrawn="1"/>
        </p:nvSpPr>
        <p:spPr>
          <a:xfrm>
            <a:off x="10845126" y="6468358"/>
            <a:ext cx="232436" cy="2769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de-DE" dirty="0">
                <a:solidFill>
                  <a:srgbClr val="F7A723"/>
                </a:solidFill>
              </a:rPr>
              <a:t>//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AE19A9-010D-D747-BA77-9D08ACB78B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4EF38B2-664D-F349-8266-15DA7022B2DB}"/>
              </a:ext>
            </a:extLst>
          </p:cNvPr>
          <p:cNvSpPr txBox="1"/>
          <p:nvPr userDrawn="1"/>
        </p:nvSpPr>
        <p:spPr>
          <a:xfrm>
            <a:off x="838200" y="1636231"/>
            <a:ext cx="712893" cy="707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4600" b="1" dirty="0">
                <a:solidFill>
                  <a:srgbClr val="F7A723"/>
                </a:solidFill>
              </a:rPr>
              <a:t>//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93EF717-7EB5-BE46-ABCD-D7DC38EEC4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81527" y="2016000"/>
            <a:ext cx="3168000" cy="205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/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4E1DCD27-472C-ED48-BBB4-BC0E1D6B89B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80892" y="2016000"/>
            <a:ext cx="3168000" cy="205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4D80C53D-8B14-3243-A42A-156D7CD313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79938" y="4281488"/>
            <a:ext cx="3170237" cy="228966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rgbClr val="004991"/>
                </a:solidFill>
              </a:defRPr>
            </a:lvl1pPr>
          </a:lstStyle>
          <a:p>
            <a:pPr lvl="0"/>
            <a:r>
              <a:rPr lang="de-DE" dirty="0"/>
              <a:t>Max Mustermann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97DBB679-A0E8-EB4B-A638-7355877BECF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9938" y="4548189"/>
            <a:ext cx="3170237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Mustertitel XY</a:t>
            </a:r>
          </a:p>
        </p:txBody>
      </p:sp>
      <p:sp>
        <p:nvSpPr>
          <p:cNvPr id="18" name="Textplatzhalter 16">
            <a:extLst>
              <a:ext uri="{FF2B5EF4-FFF2-40B4-BE49-F238E27FC236}">
                <a16:creationId xmlns:a16="http://schemas.microsoft.com/office/drawing/2014/main" id="{C2D84542-89EA-4848-8F9E-003BC700739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09294" y="4981960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>
                <a:effectLst/>
                <a:latin typeface="Calibri" panose="020F0502020204030204" pitchFamily="34" charset="0"/>
              </a:rPr>
              <a:t>+49 (0)1234 5678</a:t>
            </a:r>
          </a:p>
        </p:txBody>
      </p:sp>
      <p:sp>
        <p:nvSpPr>
          <p:cNvPr id="19" name="Textplatzhalter 16">
            <a:extLst>
              <a:ext uri="{FF2B5EF4-FFF2-40B4-BE49-F238E27FC236}">
                <a16:creationId xmlns:a16="http://schemas.microsoft.com/office/drawing/2014/main" id="{B1E77569-EAAE-F24E-AA99-30F976D73B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08646" y="5533288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 err="1">
                <a:effectLst/>
                <a:latin typeface="Calibri" panose="020F0502020204030204" pitchFamily="34" charset="0"/>
              </a:rPr>
              <a:t>m.mustermann@topmotive.eu</a:t>
            </a:r>
            <a:endParaRPr lang="de-DE" dirty="0">
              <a:effectLst/>
              <a:latin typeface="Calibri" panose="020F0502020204030204" pitchFamily="34" charset="0"/>
            </a:endParaRPr>
          </a:p>
        </p:txBody>
      </p:sp>
      <p:sp>
        <p:nvSpPr>
          <p:cNvPr id="20" name="Textplatzhalter 16">
            <a:extLst>
              <a:ext uri="{FF2B5EF4-FFF2-40B4-BE49-F238E27FC236}">
                <a16:creationId xmlns:a16="http://schemas.microsoft.com/office/drawing/2014/main" id="{1D3BC2C2-9A51-C84D-A860-C3DBCE9C53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09294" y="5255508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>
                <a:effectLst/>
                <a:latin typeface="Calibri" panose="020F0502020204030204" pitchFamily="34" charset="0"/>
              </a:rPr>
              <a:t>+49 (0)1234 5678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BE4108EF-9E0B-7E45-90B9-25B10B596D8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02494" y="4281488"/>
            <a:ext cx="3170237" cy="228966"/>
          </a:xfrm>
        </p:spPr>
        <p:txBody>
          <a:bodyPr>
            <a:normAutofit/>
          </a:bodyPr>
          <a:lstStyle>
            <a:lvl1pPr marL="0" indent="0">
              <a:buNone/>
              <a:defRPr sz="1800" b="1" cap="all" baseline="0">
                <a:solidFill>
                  <a:srgbClr val="004991"/>
                </a:solidFill>
              </a:defRPr>
            </a:lvl1pPr>
          </a:lstStyle>
          <a:p>
            <a:pPr lvl="0"/>
            <a:r>
              <a:rPr lang="de-DE" dirty="0"/>
              <a:t>Max Mustermann</a:t>
            </a:r>
          </a:p>
        </p:txBody>
      </p:sp>
      <p:sp>
        <p:nvSpPr>
          <p:cNvPr id="25" name="Textplatzhalter 16">
            <a:extLst>
              <a:ext uri="{FF2B5EF4-FFF2-40B4-BE49-F238E27FC236}">
                <a16:creationId xmlns:a16="http://schemas.microsoft.com/office/drawing/2014/main" id="{A0856FD5-FC50-5F48-82A7-47A4226DAE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02494" y="4548189"/>
            <a:ext cx="3170237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Mustertitel XY</a:t>
            </a:r>
          </a:p>
        </p:txBody>
      </p:sp>
      <p:sp>
        <p:nvSpPr>
          <p:cNvPr id="26" name="Textplatzhalter 16">
            <a:extLst>
              <a:ext uri="{FF2B5EF4-FFF2-40B4-BE49-F238E27FC236}">
                <a16:creationId xmlns:a16="http://schemas.microsoft.com/office/drawing/2014/main" id="{0FFD211B-4D4D-8442-9920-9D1A25DA18A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431850" y="4981960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>
                <a:effectLst/>
                <a:latin typeface="Calibri" panose="020F0502020204030204" pitchFamily="34" charset="0"/>
              </a:rPr>
              <a:t>+49 (0)1234 5678</a:t>
            </a:r>
          </a:p>
        </p:txBody>
      </p:sp>
      <p:sp>
        <p:nvSpPr>
          <p:cNvPr id="27" name="Textplatzhalter 16">
            <a:extLst>
              <a:ext uri="{FF2B5EF4-FFF2-40B4-BE49-F238E27FC236}">
                <a16:creationId xmlns:a16="http://schemas.microsoft.com/office/drawing/2014/main" id="{6B210CAC-1F80-A948-81C1-5FE463A1B1B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31202" y="5533288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 err="1">
                <a:effectLst/>
                <a:latin typeface="Calibri" panose="020F0502020204030204" pitchFamily="34" charset="0"/>
              </a:rPr>
              <a:t>m.mustermann@topmotive.eu</a:t>
            </a:r>
            <a:endParaRPr lang="de-DE" dirty="0">
              <a:effectLst/>
              <a:latin typeface="Calibri" panose="020F0502020204030204" pitchFamily="34" charset="0"/>
            </a:endParaRPr>
          </a:p>
        </p:txBody>
      </p:sp>
      <p:sp>
        <p:nvSpPr>
          <p:cNvPr id="28" name="Textplatzhalter 16">
            <a:extLst>
              <a:ext uri="{FF2B5EF4-FFF2-40B4-BE49-F238E27FC236}">
                <a16:creationId xmlns:a16="http://schemas.microsoft.com/office/drawing/2014/main" id="{C17058BB-1065-2F4F-8B75-9437C27ACB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31850" y="5255508"/>
            <a:ext cx="2940233" cy="1670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 dirty="0">
                <a:effectLst/>
                <a:latin typeface="Calibri" panose="020F0502020204030204" pitchFamily="34" charset="0"/>
              </a:rPr>
              <a:t>+49 (0)1234 5678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7337FE5-A77F-094A-AF47-4AC92B1EB34A}"/>
              </a:ext>
            </a:extLst>
          </p:cNvPr>
          <p:cNvSpPr txBox="1"/>
          <p:nvPr userDrawn="1"/>
        </p:nvSpPr>
        <p:spPr>
          <a:xfrm>
            <a:off x="4583113" y="4970145"/>
            <a:ext cx="223836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T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3A21A7A7-E29E-3742-A040-388C28D8DB56}"/>
              </a:ext>
            </a:extLst>
          </p:cNvPr>
          <p:cNvSpPr txBox="1"/>
          <p:nvPr userDrawn="1"/>
        </p:nvSpPr>
        <p:spPr>
          <a:xfrm>
            <a:off x="4583113" y="5236845"/>
            <a:ext cx="220661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M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B402A9DF-3586-0343-AC70-C60DC90406DF}"/>
              </a:ext>
            </a:extLst>
          </p:cNvPr>
          <p:cNvSpPr txBox="1"/>
          <p:nvPr userDrawn="1"/>
        </p:nvSpPr>
        <p:spPr>
          <a:xfrm>
            <a:off x="4583112" y="5513070"/>
            <a:ext cx="217487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E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19B8C649-E17B-004F-8675-9A77F40D7E8F}"/>
              </a:ext>
            </a:extLst>
          </p:cNvPr>
          <p:cNvSpPr txBox="1"/>
          <p:nvPr userDrawn="1"/>
        </p:nvSpPr>
        <p:spPr>
          <a:xfrm>
            <a:off x="8205788" y="4970145"/>
            <a:ext cx="223836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T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A0751B52-A9E1-0844-92A2-CADF119D9602}"/>
              </a:ext>
            </a:extLst>
          </p:cNvPr>
          <p:cNvSpPr txBox="1"/>
          <p:nvPr userDrawn="1"/>
        </p:nvSpPr>
        <p:spPr>
          <a:xfrm>
            <a:off x="8205788" y="5236845"/>
            <a:ext cx="220661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M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BB0413E0-A4AB-F04C-AF72-80511DD32CEA}"/>
              </a:ext>
            </a:extLst>
          </p:cNvPr>
          <p:cNvSpPr txBox="1"/>
          <p:nvPr userDrawn="1"/>
        </p:nvSpPr>
        <p:spPr>
          <a:xfrm>
            <a:off x="8205787" y="5513070"/>
            <a:ext cx="217487" cy="2143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dirty="0">
                <a:solidFill>
                  <a:srgbClr val="004991"/>
                </a:solidFill>
              </a:rPr>
              <a:t>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6C52D75-81B9-4343-95BB-90E3AFBAAAF3}"/>
              </a:ext>
            </a:extLst>
          </p:cNvPr>
          <p:cNvSpPr txBox="1"/>
          <p:nvPr userDrawn="1"/>
        </p:nvSpPr>
        <p:spPr>
          <a:xfrm>
            <a:off x="1387475" y="1882352"/>
            <a:ext cx="276268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3200" cap="all" baseline="0" dirty="0" err="1">
                <a:solidFill>
                  <a:srgbClr val="004991"/>
                </a:solidFill>
                <a:latin typeface="+mj-lt"/>
              </a:rPr>
              <a:t>Contact</a:t>
            </a:r>
            <a:r>
              <a:rPr lang="de-DE" sz="3200" cap="all" baseline="0" dirty="0">
                <a:solidFill>
                  <a:srgbClr val="004991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1341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7">
          <p15:clr>
            <a:srgbClr val="FBAE40"/>
          </p15:clr>
        </p15:guide>
        <p15:guide id="2" orient="horz" pos="125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AE19A9-010D-D747-BA77-9D08ACB78B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4A1EB29-7353-8E4B-9D3E-49FCE21177B6}"/>
              </a:ext>
            </a:extLst>
          </p:cNvPr>
          <p:cNvSpPr txBox="1"/>
          <p:nvPr userDrawn="1"/>
        </p:nvSpPr>
        <p:spPr>
          <a:xfrm>
            <a:off x="4583113" y="2552930"/>
            <a:ext cx="678338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b="1" kern="1200" dirty="0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DVSE Gesellschaft für Datenverarbeitung, Service und Entwicklung mbH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BEE37CA-77CD-AF42-9923-0E3085822D03}"/>
              </a:ext>
            </a:extLst>
          </p:cNvPr>
          <p:cNvSpPr txBox="1"/>
          <p:nvPr userDrawn="1"/>
        </p:nvSpPr>
        <p:spPr>
          <a:xfrm>
            <a:off x="5292436" y="3213556"/>
            <a:ext cx="6074064" cy="21544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Lise-Meitner-Straße 4</a:t>
            </a:r>
          </a:p>
          <a:p>
            <a:r>
              <a:rPr lang="de-DE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D-22941 Bargteheide</a:t>
            </a:r>
          </a:p>
          <a:p>
            <a:r>
              <a:rPr lang="de-DE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Tel. +49 4532 974001</a:t>
            </a:r>
          </a:p>
          <a:p>
            <a:r>
              <a:rPr lang="de-DE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info@topmotive.eu</a:t>
            </a:r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www.topmotive.eu</a:t>
            </a:r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8" name="Grafik 7" descr="Ein Bild, das Zeichnung, Essen, Schild enthält.&#10;&#10;Automatisch generierte Beschreibung">
            <a:extLst>
              <a:ext uri="{FF2B5EF4-FFF2-40B4-BE49-F238E27FC236}">
                <a16:creationId xmlns:a16="http://schemas.microsoft.com/office/drawing/2014/main" id="{01959F97-1F01-1145-82C5-3CA85961B9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83113" y="3075708"/>
            <a:ext cx="559955" cy="559955"/>
          </a:xfrm>
          <a:prstGeom prst="rect">
            <a:avLst/>
          </a:prstGeom>
        </p:spPr>
      </p:pic>
      <p:pic>
        <p:nvPicPr>
          <p:cNvPr id="10" name="Grafik 9" descr="Ein Bild, das Telefon, Mobiltelefon, sitzend, Monitor enthält.&#10;&#10;Automatisch generierte Beschreibung">
            <a:extLst>
              <a:ext uri="{FF2B5EF4-FFF2-40B4-BE49-F238E27FC236}">
                <a16:creationId xmlns:a16="http://schemas.microsoft.com/office/drawing/2014/main" id="{8093AC88-4B9E-5B40-9041-FA62AA296E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83113" y="4017817"/>
            <a:ext cx="559955" cy="559955"/>
          </a:xfrm>
          <a:prstGeom prst="rect">
            <a:avLst/>
          </a:prstGeom>
        </p:spPr>
      </p:pic>
      <p:pic>
        <p:nvPicPr>
          <p:cNvPr id="12" name="Grafik 11" descr="Ein Bild, das Zeichnung, Schild, Uhr enthält.&#10;&#10;Automatisch generierte Beschreibung">
            <a:extLst>
              <a:ext uri="{FF2B5EF4-FFF2-40B4-BE49-F238E27FC236}">
                <a16:creationId xmlns:a16="http://schemas.microsoft.com/office/drawing/2014/main" id="{756B0D3C-3BA0-C149-94DC-96F93E959E6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83113" y="4835235"/>
            <a:ext cx="559955" cy="55995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51F1B9E-F9D4-C749-967C-D96B92C55B3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583113" y="2367093"/>
            <a:ext cx="1512887" cy="11977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62909AF9-A471-A545-BC7C-FC21638BD974}"/>
              </a:ext>
            </a:extLst>
          </p:cNvPr>
          <p:cNvSpPr/>
          <p:nvPr userDrawn="1"/>
        </p:nvSpPr>
        <p:spPr>
          <a:xfrm>
            <a:off x="6096000" y="2274888"/>
            <a:ext cx="8210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kern="1200" dirty="0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Gruppe  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C17FC0A-84BB-2341-841A-E6FC6E254D72}"/>
              </a:ext>
            </a:extLst>
          </p:cNvPr>
          <p:cNvSpPr txBox="1"/>
          <p:nvPr userDrawn="1"/>
        </p:nvSpPr>
        <p:spPr>
          <a:xfrm>
            <a:off x="1387474" y="970367"/>
            <a:ext cx="453038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3200" cap="all" baseline="0" dirty="0">
                <a:solidFill>
                  <a:srgbClr val="004991"/>
                </a:solidFill>
                <a:latin typeface="+mj-lt"/>
              </a:rPr>
              <a:t>So erreichen sie uns.</a:t>
            </a:r>
          </a:p>
        </p:txBody>
      </p:sp>
    </p:spTree>
    <p:extLst>
      <p:ext uri="{BB962C8B-B14F-4D97-AF65-F5344CB8AC3E}">
        <p14:creationId xmlns:p14="http://schemas.microsoft.com/office/powerpoint/2010/main" val="10750276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7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AE19A9-010D-D747-BA77-9D08ACB78B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4A1EB29-7353-8E4B-9D3E-49FCE21177B6}"/>
              </a:ext>
            </a:extLst>
          </p:cNvPr>
          <p:cNvSpPr txBox="1"/>
          <p:nvPr userDrawn="1"/>
        </p:nvSpPr>
        <p:spPr>
          <a:xfrm>
            <a:off x="4583113" y="2552930"/>
            <a:ext cx="6783387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b="1" kern="1200" dirty="0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DVSE Gesellschaft für Datenverarbeitung, Service und Entwicklung mbH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BEE37CA-77CD-AF42-9923-0E3085822D03}"/>
              </a:ext>
            </a:extLst>
          </p:cNvPr>
          <p:cNvSpPr txBox="1"/>
          <p:nvPr userDrawn="1"/>
        </p:nvSpPr>
        <p:spPr>
          <a:xfrm>
            <a:off x="5292436" y="3213556"/>
            <a:ext cx="6074064" cy="21544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Lise-Meitner-Straße 4</a:t>
            </a:r>
          </a:p>
          <a:p>
            <a:r>
              <a:rPr lang="de-DE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D-22941 Bargteheide</a:t>
            </a:r>
          </a:p>
          <a:p>
            <a:r>
              <a:rPr lang="de-DE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DE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Tel. +49 4532 974001</a:t>
            </a:r>
          </a:p>
          <a:p>
            <a:r>
              <a:rPr lang="de-DE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info@topmotive.eu</a:t>
            </a:r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4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www.topmotive.eu</a:t>
            </a:r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pic>
        <p:nvPicPr>
          <p:cNvPr id="8" name="Grafik 7" descr="Ein Bild, das Zeichnung, Essen, Schild enthält.&#10;&#10;Automatisch generierte Beschreibung">
            <a:extLst>
              <a:ext uri="{FF2B5EF4-FFF2-40B4-BE49-F238E27FC236}">
                <a16:creationId xmlns:a16="http://schemas.microsoft.com/office/drawing/2014/main" id="{01959F97-1F01-1145-82C5-3CA85961B9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83113" y="3075708"/>
            <a:ext cx="559955" cy="559955"/>
          </a:xfrm>
          <a:prstGeom prst="rect">
            <a:avLst/>
          </a:prstGeom>
        </p:spPr>
      </p:pic>
      <p:pic>
        <p:nvPicPr>
          <p:cNvPr id="10" name="Grafik 9" descr="Ein Bild, das Telefon, Mobiltelefon, sitzend, Monitor enthält.&#10;&#10;Automatisch generierte Beschreibung">
            <a:extLst>
              <a:ext uri="{FF2B5EF4-FFF2-40B4-BE49-F238E27FC236}">
                <a16:creationId xmlns:a16="http://schemas.microsoft.com/office/drawing/2014/main" id="{8093AC88-4B9E-5B40-9041-FA62AA296EB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83113" y="4017817"/>
            <a:ext cx="559955" cy="559955"/>
          </a:xfrm>
          <a:prstGeom prst="rect">
            <a:avLst/>
          </a:prstGeom>
        </p:spPr>
      </p:pic>
      <p:pic>
        <p:nvPicPr>
          <p:cNvPr id="12" name="Grafik 11" descr="Ein Bild, das Zeichnung, Schild, Uhr enthält.&#10;&#10;Automatisch generierte Beschreibung">
            <a:extLst>
              <a:ext uri="{FF2B5EF4-FFF2-40B4-BE49-F238E27FC236}">
                <a16:creationId xmlns:a16="http://schemas.microsoft.com/office/drawing/2014/main" id="{756B0D3C-3BA0-C149-94DC-96F93E959E6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83113" y="4835235"/>
            <a:ext cx="559955" cy="55995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51F1B9E-F9D4-C749-967C-D96B92C55B3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583113" y="2367093"/>
            <a:ext cx="1512887" cy="11977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62909AF9-A471-A545-BC7C-FC21638BD974}"/>
              </a:ext>
            </a:extLst>
          </p:cNvPr>
          <p:cNvSpPr/>
          <p:nvPr userDrawn="1"/>
        </p:nvSpPr>
        <p:spPr>
          <a:xfrm>
            <a:off x="6096000" y="2274888"/>
            <a:ext cx="7291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kern="1200" dirty="0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Group  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C17FC0A-84BB-2341-841A-E6FC6E254D72}"/>
              </a:ext>
            </a:extLst>
          </p:cNvPr>
          <p:cNvSpPr txBox="1"/>
          <p:nvPr userDrawn="1"/>
        </p:nvSpPr>
        <p:spPr>
          <a:xfrm>
            <a:off x="1387474" y="970367"/>
            <a:ext cx="4530386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3200" b="0" i="0" kern="1200" cap="all" baseline="0" dirty="0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How </a:t>
            </a:r>
            <a:r>
              <a:rPr lang="de-DE" sz="3200" b="0" i="0" kern="1200" cap="all" baseline="0" dirty="0" err="1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you</a:t>
            </a:r>
            <a:r>
              <a:rPr lang="de-DE" sz="3200" b="0" i="0" kern="1200" cap="all" baseline="0" dirty="0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3200" b="0" i="0" kern="1200" cap="all" baseline="0" dirty="0" err="1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can</a:t>
            </a:r>
            <a:r>
              <a:rPr lang="de-DE" sz="3200" b="0" i="0" kern="1200" cap="all" baseline="0" dirty="0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3200" b="0" i="0" kern="1200" cap="all" baseline="0" dirty="0" err="1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reach</a:t>
            </a:r>
            <a:r>
              <a:rPr lang="de-DE" sz="3200" b="0" i="0" kern="1200" cap="all" baseline="0" dirty="0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3200" b="0" i="0" kern="1200" cap="all" baseline="0" dirty="0" err="1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us</a:t>
            </a:r>
            <a:r>
              <a:rPr lang="de-DE" sz="3200" b="0" i="0" kern="1200" cap="all" baseline="0" dirty="0">
                <a:solidFill>
                  <a:srgbClr val="00499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40290982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nke-Abschlus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F76BB9C0-DB21-0D4D-8C31-1BE9CE9CF7C9}"/>
              </a:ext>
            </a:extLst>
          </p:cNvPr>
          <p:cNvSpPr/>
          <p:nvPr userDrawn="1"/>
        </p:nvSpPr>
        <p:spPr>
          <a:xfrm>
            <a:off x="839788" y="800496"/>
            <a:ext cx="10526712" cy="5263356"/>
          </a:xfrm>
          <a:prstGeom prst="rect">
            <a:avLst/>
          </a:prstGeom>
          <a:noFill/>
          <a:ln w="25400">
            <a:solidFill>
              <a:srgbClr val="0049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F13F1060-32C2-7149-BC95-5D3F86F517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75522" y="2758213"/>
            <a:ext cx="3840956" cy="30407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D274BC3B-CD61-0845-8B33-CF9A1FBC5BF4}"/>
              </a:ext>
            </a:extLst>
          </p:cNvPr>
          <p:cNvSpPr txBox="1"/>
          <p:nvPr userDrawn="1"/>
        </p:nvSpPr>
        <p:spPr>
          <a:xfrm>
            <a:off x="839788" y="3653480"/>
            <a:ext cx="105267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cap="all" baseline="0" dirty="0">
                <a:solidFill>
                  <a:srgbClr val="004991"/>
                </a:solidFill>
              </a:rPr>
              <a:t>Danke.</a:t>
            </a:r>
          </a:p>
        </p:txBody>
      </p:sp>
    </p:spTree>
    <p:extLst>
      <p:ext uri="{BB962C8B-B14F-4D97-AF65-F5344CB8AC3E}">
        <p14:creationId xmlns:p14="http://schemas.microsoft.com/office/powerpoint/2010/main" val="42426280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7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- 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F76BB9C0-DB21-0D4D-8C31-1BE9CE9CF7C9}"/>
              </a:ext>
            </a:extLst>
          </p:cNvPr>
          <p:cNvSpPr/>
          <p:nvPr userDrawn="1"/>
        </p:nvSpPr>
        <p:spPr>
          <a:xfrm>
            <a:off x="839788" y="800496"/>
            <a:ext cx="10526712" cy="5263356"/>
          </a:xfrm>
          <a:prstGeom prst="rect">
            <a:avLst/>
          </a:prstGeom>
          <a:noFill/>
          <a:ln w="25400">
            <a:solidFill>
              <a:srgbClr val="0049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F13F1060-32C2-7149-BC95-5D3F86F517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75522" y="2758213"/>
            <a:ext cx="3840956" cy="304075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D274BC3B-CD61-0845-8B33-CF9A1FBC5BF4}"/>
              </a:ext>
            </a:extLst>
          </p:cNvPr>
          <p:cNvSpPr txBox="1"/>
          <p:nvPr userDrawn="1"/>
        </p:nvSpPr>
        <p:spPr>
          <a:xfrm>
            <a:off x="839788" y="3653480"/>
            <a:ext cx="105267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cap="all" baseline="0" dirty="0" err="1">
                <a:solidFill>
                  <a:srgbClr val="004991"/>
                </a:solidFill>
              </a:rPr>
              <a:t>Thank</a:t>
            </a:r>
            <a:r>
              <a:rPr lang="de-DE" sz="3200" b="1" cap="all" baseline="0" dirty="0">
                <a:solidFill>
                  <a:srgbClr val="004991"/>
                </a:solidFill>
              </a:rPr>
              <a:t> </a:t>
            </a:r>
            <a:r>
              <a:rPr lang="de-DE" sz="3200" b="1" cap="all" baseline="0" dirty="0" err="1">
                <a:solidFill>
                  <a:srgbClr val="004991"/>
                </a:solidFill>
              </a:rPr>
              <a:t>you</a:t>
            </a:r>
            <a:r>
              <a:rPr lang="de-DE" sz="3200" b="1" cap="all" baseline="0" dirty="0">
                <a:solidFill>
                  <a:srgbClr val="00499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65334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CCA3EC76-7D8D-7040-A1D0-FCD696032630}"/>
              </a:ext>
            </a:extLst>
          </p:cNvPr>
          <p:cNvSpPr/>
          <p:nvPr userDrawn="1"/>
        </p:nvSpPr>
        <p:spPr>
          <a:xfrm>
            <a:off x="0" y="0"/>
            <a:ext cx="12192000" cy="6705600"/>
          </a:xfrm>
          <a:custGeom>
            <a:avLst/>
            <a:gdLst>
              <a:gd name="connsiteX0" fmla="*/ 0 w 12192000"/>
              <a:gd name="connsiteY0" fmla="*/ 0 h 6705600"/>
              <a:gd name="connsiteX1" fmla="*/ 12192000 w 12192000"/>
              <a:gd name="connsiteY1" fmla="*/ 0 h 6705600"/>
              <a:gd name="connsiteX2" fmla="*/ 12192000 w 12192000"/>
              <a:gd name="connsiteY2" fmla="*/ 6705600 h 6705600"/>
              <a:gd name="connsiteX3" fmla="*/ 0 w 12192000"/>
              <a:gd name="connsiteY3" fmla="*/ 6705600 h 6705600"/>
              <a:gd name="connsiteX4" fmla="*/ 0 w 12192000"/>
              <a:gd name="connsiteY4" fmla="*/ 0 h 6705600"/>
              <a:gd name="connsiteX0" fmla="*/ 0 w 12192000"/>
              <a:gd name="connsiteY0" fmla="*/ 0 h 6705600"/>
              <a:gd name="connsiteX1" fmla="*/ 12192000 w 12192000"/>
              <a:gd name="connsiteY1" fmla="*/ 0 h 6705600"/>
              <a:gd name="connsiteX2" fmla="*/ 12192000 w 12192000"/>
              <a:gd name="connsiteY2" fmla="*/ 6362700 h 6705600"/>
              <a:gd name="connsiteX3" fmla="*/ 0 w 12192000"/>
              <a:gd name="connsiteY3" fmla="*/ 6705600 h 6705600"/>
              <a:gd name="connsiteX4" fmla="*/ 0 w 12192000"/>
              <a:gd name="connsiteY4" fmla="*/ 0 h 670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705600">
                <a:moveTo>
                  <a:pt x="0" y="0"/>
                </a:moveTo>
                <a:lnTo>
                  <a:pt x="12192000" y="0"/>
                </a:lnTo>
                <a:lnTo>
                  <a:pt x="12192000" y="6362700"/>
                </a:lnTo>
                <a:lnTo>
                  <a:pt x="0" y="6705600"/>
                </a:lnTo>
                <a:lnTo>
                  <a:pt x="0" y="0"/>
                </a:lnTo>
                <a:close/>
              </a:path>
            </a:pathLst>
          </a:custGeom>
          <a:solidFill>
            <a:srgbClr val="004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1C522E0-F108-834C-923D-096A8BB8B2D4}"/>
              </a:ext>
            </a:extLst>
          </p:cNvPr>
          <p:cNvSpPr txBox="1"/>
          <p:nvPr userDrawn="1"/>
        </p:nvSpPr>
        <p:spPr>
          <a:xfrm>
            <a:off x="838200" y="1968739"/>
            <a:ext cx="712893" cy="707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4600" b="1" dirty="0">
                <a:solidFill>
                  <a:srgbClr val="F7A723"/>
                </a:solidFill>
              </a:rPr>
              <a:t>//</a:t>
            </a:r>
          </a:p>
        </p:txBody>
      </p:sp>
      <p:sp>
        <p:nvSpPr>
          <p:cNvPr id="14" name="Textplatzhalter 8">
            <a:extLst>
              <a:ext uri="{FF2B5EF4-FFF2-40B4-BE49-F238E27FC236}">
                <a16:creationId xmlns:a16="http://schemas.microsoft.com/office/drawing/2014/main" id="{BF8D0DE0-9FD6-5F43-A21F-26F9331F1D3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11683" y="2340000"/>
            <a:ext cx="5041900" cy="377800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// Mastertextformat bearbeiten</a:t>
            </a:r>
          </a:p>
        </p:txBody>
      </p:sp>
      <p:sp>
        <p:nvSpPr>
          <p:cNvPr id="15" name="Textplatzhalter 8">
            <a:extLst>
              <a:ext uri="{FF2B5EF4-FFF2-40B4-BE49-F238E27FC236}">
                <a16:creationId xmlns:a16="http://schemas.microsoft.com/office/drawing/2014/main" id="{F7FD2433-7DB4-8548-A7B4-29C36EEA25D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3013" y="2822600"/>
            <a:ext cx="5041900" cy="377800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// Mastertextformat bearbeiten</a:t>
            </a:r>
          </a:p>
        </p:txBody>
      </p:sp>
      <p:sp>
        <p:nvSpPr>
          <p:cNvPr id="22" name="Textplatzhalter 8">
            <a:extLst>
              <a:ext uri="{FF2B5EF4-FFF2-40B4-BE49-F238E27FC236}">
                <a16:creationId xmlns:a16="http://schemas.microsoft.com/office/drawing/2014/main" id="{8EA4BCB7-532D-414B-A19A-D52A82FF613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3270" y="3305200"/>
            <a:ext cx="5041900" cy="377800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// Mastertextformat bearbeiten</a:t>
            </a:r>
          </a:p>
        </p:txBody>
      </p:sp>
      <p:sp>
        <p:nvSpPr>
          <p:cNvPr id="23" name="Textplatzhalter 8">
            <a:extLst>
              <a:ext uri="{FF2B5EF4-FFF2-40B4-BE49-F238E27FC236}">
                <a16:creationId xmlns:a16="http://schemas.microsoft.com/office/drawing/2014/main" id="{89B38CB6-1E11-EE43-BCFE-95B146939E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4600" y="3787800"/>
            <a:ext cx="5041900" cy="377800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// Mastertextformat bearbeiten</a:t>
            </a:r>
          </a:p>
        </p:txBody>
      </p:sp>
      <p:sp>
        <p:nvSpPr>
          <p:cNvPr id="24" name="Textplatzhalter 8">
            <a:extLst>
              <a:ext uri="{FF2B5EF4-FFF2-40B4-BE49-F238E27FC236}">
                <a16:creationId xmlns:a16="http://schemas.microsoft.com/office/drawing/2014/main" id="{DD8F3534-DB5E-5243-B09D-739B375AC6F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13270" y="4270400"/>
            <a:ext cx="5041900" cy="377800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// Mastertextformat bearbeiten</a:t>
            </a:r>
          </a:p>
        </p:txBody>
      </p:sp>
      <p:sp>
        <p:nvSpPr>
          <p:cNvPr id="25" name="Textplatzhalter 8">
            <a:extLst>
              <a:ext uri="{FF2B5EF4-FFF2-40B4-BE49-F238E27FC236}">
                <a16:creationId xmlns:a16="http://schemas.microsoft.com/office/drawing/2014/main" id="{037C93D5-3F54-6D4B-95C5-87215FCFD55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24600" y="4753000"/>
            <a:ext cx="5041900" cy="377800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// Mastertextformat bearbeiten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BB2B9A9-9095-9841-9D80-33F8058C983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E131ED4-50AB-374A-85F2-5EDF0B99EEFE}"/>
              </a:ext>
            </a:extLst>
          </p:cNvPr>
          <p:cNvSpPr txBox="1"/>
          <p:nvPr userDrawn="1"/>
        </p:nvSpPr>
        <p:spPr>
          <a:xfrm>
            <a:off x="1290320" y="2174240"/>
            <a:ext cx="4338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cap="all" baseline="0" dirty="0">
                <a:solidFill>
                  <a:schemeClr val="bg1"/>
                </a:solidFill>
              </a:rPr>
              <a:t>Agenda.</a:t>
            </a:r>
          </a:p>
        </p:txBody>
      </p:sp>
    </p:spTree>
    <p:extLst>
      <p:ext uri="{BB962C8B-B14F-4D97-AF65-F5344CB8AC3E}">
        <p14:creationId xmlns:p14="http://schemas.microsoft.com/office/powerpoint/2010/main" val="32246205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74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seite mit Bildfläche kle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2BAE58C5-8A37-0940-ADBA-E331964AA86E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4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46F792AA-EBD7-544A-9C77-CF1E391C6F7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87488" y="1619442"/>
            <a:ext cx="2386361" cy="159400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10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304A8FAE-378F-5F41-93C1-5B00F909D6F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87488" y="4492948"/>
            <a:ext cx="3440112" cy="613317"/>
          </a:xfrm>
        </p:spPr>
        <p:txBody>
          <a:bodyPr>
            <a:noAutofit/>
          </a:bodyPr>
          <a:lstStyle>
            <a:lvl1pPr marL="0" indent="0" algn="l">
              <a:lnSpc>
                <a:spcPts val="1380"/>
              </a:lnSpc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de-DE" dirty="0">
                <a:effectLst/>
                <a:latin typeface="Calibri" panose="020F0502020204030204" pitchFamily="34" charset="0"/>
              </a:rPr>
              <a:t>Hallo. Ich bin ein kleiner Blindtext. </a:t>
            </a:r>
          </a:p>
          <a:p>
            <a:r>
              <a:rPr lang="de-DE" dirty="0">
                <a:effectLst/>
                <a:latin typeface="Calibri" panose="020F0502020204030204" pitchFamily="34" charset="0"/>
              </a:rPr>
              <a:t>Und zwar schon so lange ich denken kann.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AF9EEB5-AB01-4C4B-9D59-544AA524CC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87488" y="5289769"/>
            <a:ext cx="1288557" cy="103278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DA3B8B9B-4E12-7D4E-B932-14FDC00E63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87488" y="3328641"/>
            <a:ext cx="3409632" cy="102011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Platzhalter</a:t>
            </a:r>
            <a:br>
              <a:rPr lang="de-DE" dirty="0"/>
            </a:br>
            <a:r>
              <a:rPr lang="de-DE" dirty="0"/>
              <a:t>Kapitelthema XY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26125DB-BBE9-8A49-8FBB-3A036EFEB652}"/>
              </a:ext>
            </a:extLst>
          </p:cNvPr>
          <p:cNvSpPr/>
          <p:nvPr userDrawn="1"/>
        </p:nvSpPr>
        <p:spPr>
          <a:xfrm>
            <a:off x="839788" y="800496"/>
            <a:ext cx="4459043" cy="5263356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79CF1E4-179C-894B-87BE-21D003C9BCF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66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7">
          <p15:clr>
            <a:srgbClr val="FBAE40"/>
          </p15:clr>
        </p15:guide>
        <p15:guide id="2" pos="674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seite mit Bildfläche groß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F76BB9C0-DB21-0D4D-8C31-1BE9CE9CF7C9}"/>
              </a:ext>
            </a:extLst>
          </p:cNvPr>
          <p:cNvSpPr/>
          <p:nvPr userDrawn="1"/>
        </p:nvSpPr>
        <p:spPr>
          <a:xfrm>
            <a:off x="839788" y="800496"/>
            <a:ext cx="10526712" cy="5263356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46F792AA-EBD7-544A-9C77-CF1E391C6F7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87488" y="1619442"/>
            <a:ext cx="2386361" cy="159400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10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01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AF9EEB5-AB01-4C4B-9D59-544AA524CC5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87488" y="5289769"/>
            <a:ext cx="1288557" cy="103278"/>
          </a:xfrm>
          <a:prstGeom prst="rect">
            <a:avLst/>
          </a:prstGeom>
        </p:spPr>
      </p:pic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304A8FAE-378F-5F41-93C1-5B00F909D6F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87488" y="4482788"/>
            <a:ext cx="4608512" cy="613317"/>
          </a:xfrm>
        </p:spPr>
        <p:txBody>
          <a:bodyPr>
            <a:noAutofit/>
          </a:bodyPr>
          <a:lstStyle>
            <a:lvl1pPr marL="0" indent="0" algn="l">
              <a:lnSpc>
                <a:spcPts val="1380"/>
              </a:lnSpc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de-DE" dirty="0">
                <a:effectLst/>
                <a:latin typeface="Calibri" panose="020F0502020204030204" pitchFamily="34" charset="0"/>
              </a:rPr>
              <a:t>Hallo. Ich bin ein kleiner Blindtext. </a:t>
            </a:r>
          </a:p>
          <a:p>
            <a:r>
              <a:rPr lang="de-DE" dirty="0">
                <a:effectLst/>
                <a:latin typeface="Calibri" panose="020F0502020204030204" pitchFamily="34" charset="0"/>
              </a:rPr>
              <a:t>Und zwar schon so lange ich denken kann.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A3B8B9B-4E12-7D4E-B932-14FDC00E63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87488" y="3328641"/>
            <a:ext cx="4608512" cy="102011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Platzhalter</a:t>
            </a:r>
            <a:br>
              <a:rPr lang="de-DE" dirty="0"/>
            </a:br>
            <a:r>
              <a:rPr lang="de-DE" dirty="0"/>
              <a:t>Kapitelthema XY</a:t>
            </a:r>
          </a:p>
        </p:txBody>
      </p:sp>
    </p:spTree>
    <p:extLst>
      <p:ext uri="{BB962C8B-B14F-4D97-AF65-F5344CB8AC3E}">
        <p14:creationId xmlns:p14="http://schemas.microsoft.com/office/powerpoint/2010/main" val="3704976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7">
          <p15:clr>
            <a:srgbClr val="FBAE40"/>
          </p15:clr>
        </p15:guide>
        <p15:guide id="2" pos="6743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seite Typografi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CCA3EC76-7D8D-7040-A1D0-FCD6960326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4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76BB9C0-DB21-0D4D-8C31-1BE9CE9CF7C9}"/>
              </a:ext>
            </a:extLst>
          </p:cNvPr>
          <p:cNvSpPr/>
          <p:nvPr userDrawn="1"/>
        </p:nvSpPr>
        <p:spPr>
          <a:xfrm>
            <a:off x="839788" y="800496"/>
            <a:ext cx="10526712" cy="5263356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46F792AA-EBD7-544A-9C77-CF1E391C6F7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87488" y="1619442"/>
            <a:ext cx="2386361" cy="1594005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10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304A8FAE-378F-5F41-93C1-5B00F909D6F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87488" y="4482788"/>
            <a:ext cx="4608512" cy="613317"/>
          </a:xfrm>
        </p:spPr>
        <p:txBody>
          <a:bodyPr>
            <a:noAutofit/>
          </a:bodyPr>
          <a:lstStyle>
            <a:lvl1pPr marL="0" indent="0" algn="l">
              <a:lnSpc>
                <a:spcPts val="1380"/>
              </a:lnSpc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de-DE" dirty="0">
                <a:effectLst/>
                <a:latin typeface="Calibri" panose="020F0502020204030204" pitchFamily="34" charset="0"/>
              </a:rPr>
              <a:t>Hallo. Ich bin ein kleiner Blindtext. </a:t>
            </a:r>
          </a:p>
          <a:p>
            <a:r>
              <a:rPr lang="de-DE" dirty="0">
                <a:effectLst/>
                <a:latin typeface="Calibri" panose="020F0502020204030204" pitchFamily="34" charset="0"/>
              </a:rPr>
              <a:t>Und zwar schon so lange ich denken kann.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AF9EEB5-AB01-4C4B-9D59-544AA524CC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87488" y="5289769"/>
            <a:ext cx="1288557" cy="103278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DA3B8B9B-4E12-7D4E-B932-14FDC00E63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87488" y="3328641"/>
            <a:ext cx="4608512" cy="102011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Platzhalter</a:t>
            </a:r>
            <a:br>
              <a:rPr lang="de-DE" dirty="0"/>
            </a:br>
            <a:r>
              <a:rPr lang="de-DE" dirty="0"/>
              <a:t>Kapitelthema XY</a:t>
            </a:r>
          </a:p>
        </p:txBody>
      </p:sp>
    </p:spTree>
    <p:extLst>
      <p:ext uri="{BB962C8B-B14F-4D97-AF65-F5344CB8AC3E}">
        <p14:creationId xmlns:p14="http://schemas.microsoft.com/office/powerpoint/2010/main" val="29348841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37">
          <p15:clr>
            <a:srgbClr val="FBAE40"/>
          </p15:clr>
        </p15:guide>
        <p15:guide id="2" pos="6743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EF0697-3C17-A34A-A9E1-F9F3143A38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br>
              <a:rPr lang="de-DE" dirty="0"/>
            </a:br>
            <a:r>
              <a:rPr lang="de-DE" dirty="0"/>
              <a:t>Ich bin ein Platzhalter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F5CB400F-45E7-874D-98FC-0D6C854161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800" y="2340552"/>
            <a:ext cx="10514999" cy="3795437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4">
            <a:extLst>
              <a:ext uri="{FF2B5EF4-FFF2-40B4-BE49-F238E27FC236}">
                <a16:creationId xmlns:a16="http://schemas.microsoft.com/office/drawing/2014/main" id="{C7F2773F-E07B-4C42-B7B3-C32B09CD6A8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0972800" y="6492875"/>
            <a:ext cx="381000" cy="252482"/>
          </a:xfrm>
        </p:spPr>
        <p:txBody>
          <a:bodyPr/>
          <a:lstStyle/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3520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EF0697-3C17-A34A-A9E1-F9F3143A38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br>
              <a:rPr lang="de-DE" dirty="0"/>
            </a:br>
            <a:r>
              <a:rPr lang="de-DE" dirty="0"/>
              <a:t>Ich bin ein Platzhalter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AE19A9-010D-D747-BA77-9D08ACB78B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6ECA3DB-3155-AC4D-B0B0-64ED7920EC6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419" y="2340000"/>
            <a:ext cx="5041900" cy="3811588"/>
          </a:xfrm>
        </p:spPr>
        <p:txBody>
          <a:bodyPr/>
          <a:lstStyle>
            <a:lvl1pPr marL="285750" indent="-285750">
              <a:buClr>
                <a:srgbClr val="004991"/>
              </a:buClr>
              <a:buFont typeface="Zapf Dingbats"/>
              <a:buChar char="✚"/>
              <a:defRPr/>
            </a:lvl1pPr>
            <a:lvl2pPr marL="742950" indent="-285750">
              <a:buClr>
                <a:srgbClr val="004991"/>
              </a:buClr>
              <a:buFont typeface="Zapf Dingbats"/>
              <a:buChar char="✚"/>
              <a:defRPr/>
            </a:lvl2pPr>
            <a:lvl3pPr marL="1200150" indent="-285750">
              <a:buClr>
                <a:srgbClr val="004991"/>
              </a:buClr>
              <a:buFont typeface="Zapf Dingbats"/>
              <a:buChar char="✚"/>
              <a:defRPr/>
            </a:lvl3pPr>
            <a:lvl4pPr marL="1657350" indent="-285750">
              <a:buClr>
                <a:srgbClr val="004991"/>
              </a:buClr>
              <a:buFont typeface="Zapf Dingbats"/>
              <a:buChar char="✚"/>
              <a:defRPr/>
            </a:lvl4pPr>
            <a:lvl5pPr marL="2114550" indent="-285750">
              <a:buClr>
                <a:srgbClr val="004991"/>
              </a:buClr>
              <a:buFont typeface="Zapf Dingbats"/>
              <a:buChar char="✚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1" name="Textplatzhalter 8">
            <a:extLst>
              <a:ext uri="{FF2B5EF4-FFF2-40B4-BE49-F238E27FC236}">
                <a16:creationId xmlns:a16="http://schemas.microsoft.com/office/drawing/2014/main" id="{643F5F5E-D5F8-164D-935B-CAC71C4AA6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11683" y="2340000"/>
            <a:ext cx="5041900" cy="3811588"/>
          </a:xfrm>
        </p:spPr>
        <p:txBody>
          <a:bodyPr/>
          <a:lstStyle>
            <a:lvl1pPr marL="285750" indent="-285750">
              <a:buFont typeface="Zapf Dingbats"/>
              <a:buChar char="✚"/>
              <a:defRPr/>
            </a:lvl1pPr>
            <a:lvl2pPr marL="742950" indent="-285750">
              <a:buFont typeface="Zapf Dingbats"/>
              <a:buChar char="✚"/>
              <a:defRPr/>
            </a:lvl2pPr>
            <a:lvl3pPr marL="1200150" indent="-285750">
              <a:buFont typeface="Zapf Dingbats"/>
              <a:buChar char="✚"/>
              <a:defRPr/>
            </a:lvl3pPr>
            <a:lvl4pPr marL="1657350" indent="-285750">
              <a:buFont typeface="Zapf Dingbats"/>
              <a:buChar char="✚"/>
              <a:defRPr/>
            </a:lvl4pPr>
            <a:lvl5pPr marL="2114550" indent="-285750">
              <a:buFont typeface="Zapf Dingbats"/>
              <a:buChar char="✚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262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rechts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6">
            <a:extLst>
              <a:ext uri="{FF2B5EF4-FFF2-40B4-BE49-F238E27FC236}">
                <a16:creationId xmlns:a16="http://schemas.microsoft.com/office/drawing/2014/main" id="{DD511894-112A-4F48-A6B8-741807B14547}"/>
              </a:ext>
            </a:extLst>
          </p:cNvPr>
          <p:cNvSpPr/>
          <p:nvPr userDrawn="1"/>
        </p:nvSpPr>
        <p:spPr>
          <a:xfrm>
            <a:off x="0" y="6318000"/>
            <a:ext cx="12192000" cy="540000"/>
          </a:xfrm>
          <a:custGeom>
            <a:avLst/>
            <a:gdLst>
              <a:gd name="connsiteX0" fmla="*/ 0 w 12192000"/>
              <a:gd name="connsiteY0" fmla="*/ 0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0 h 540000"/>
              <a:gd name="connsiteX0" fmla="*/ 0 w 12192000"/>
              <a:gd name="connsiteY0" fmla="*/ 22071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220717 h 540000"/>
              <a:gd name="connsiteX0" fmla="*/ 3891 w 12192000"/>
              <a:gd name="connsiteY0" fmla="*/ 25573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3891 w 12192000"/>
              <a:gd name="connsiteY4" fmla="*/ 255737 h 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40000">
                <a:moveTo>
                  <a:pt x="3891" y="255737"/>
                </a:moveTo>
                <a:lnTo>
                  <a:pt x="12192000" y="0"/>
                </a:lnTo>
                <a:lnTo>
                  <a:pt x="12192000" y="540000"/>
                </a:lnTo>
                <a:lnTo>
                  <a:pt x="0" y="540000"/>
                </a:lnTo>
                <a:lnTo>
                  <a:pt x="3891" y="255737"/>
                </a:lnTo>
                <a:close/>
              </a:path>
            </a:pathLst>
          </a:custGeom>
          <a:solidFill>
            <a:srgbClr val="004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E5775DE-6E87-5D42-B468-72DD22087A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05098" y="6572159"/>
            <a:ext cx="1288557" cy="103278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0165E29D-04DA-A440-A85D-0CD0968A5B63}"/>
              </a:ext>
            </a:extLst>
          </p:cNvPr>
          <p:cNvSpPr/>
          <p:nvPr userDrawn="1"/>
        </p:nvSpPr>
        <p:spPr>
          <a:xfrm>
            <a:off x="10845126" y="6468358"/>
            <a:ext cx="232436" cy="2769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de-DE" dirty="0">
                <a:solidFill>
                  <a:srgbClr val="F7A723"/>
                </a:solidFill>
              </a:rPr>
              <a:t>//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AE19A9-010D-D747-BA77-9D08ACB78B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Textplatzhalter 8">
            <a:extLst>
              <a:ext uri="{FF2B5EF4-FFF2-40B4-BE49-F238E27FC236}">
                <a16:creationId xmlns:a16="http://schemas.microsoft.com/office/drawing/2014/main" id="{643F5F5E-D5F8-164D-935B-CAC71C4AA6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11683" y="2340000"/>
            <a:ext cx="5041900" cy="381158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72261B2-27DE-E142-A814-540D391912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7475" y="2214860"/>
            <a:ext cx="4492843" cy="2333985"/>
          </a:xfrm>
        </p:spPr>
        <p:txBody>
          <a:bodyPr vert="horz" anchor="t" anchorCtr="0"/>
          <a:lstStyle/>
          <a:p>
            <a:r>
              <a:rPr lang="de-DE" dirty="0"/>
              <a:t>Mastertitelformat bearbeiten</a:t>
            </a:r>
            <a:br>
              <a:rPr lang="de-DE" dirty="0"/>
            </a:br>
            <a:r>
              <a:rPr lang="de-DE" dirty="0"/>
              <a:t>Ich bin ein </a:t>
            </a:r>
            <a:r>
              <a:rPr lang="de-DE" dirty="0" err="1"/>
              <a:t>PlatzhalteR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4EF38B2-664D-F349-8266-15DA7022B2DB}"/>
              </a:ext>
            </a:extLst>
          </p:cNvPr>
          <p:cNvSpPr txBox="1"/>
          <p:nvPr userDrawn="1"/>
        </p:nvSpPr>
        <p:spPr>
          <a:xfrm>
            <a:off x="838200" y="1968739"/>
            <a:ext cx="712893" cy="707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4600" b="1" dirty="0">
                <a:solidFill>
                  <a:srgbClr val="F7A723"/>
                </a:solidFill>
              </a:rPr>
              <a:t>//</a:t>
            </a:r>
          </a:p>
        </p:txBody>
      </p:sp>
    </p:spTree>
    <p:extLst>
      <p:ext uri="{BB962C8B-B14F-4D97-AF65-F5344CB8AC3E}">
        <p14:creationId xmlns:p14="http://schemas.microsoft.com/office/powerpoint/2010/main" val="3369508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rechts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6">
            <a:extLst>
              <a:ext uri="{FF2B5EF4-FFF2-40B4-BE49-F238E27FC236}">
                <a16:creationId xmlns:a16="http://schemas.microsoft.com/office/drawing/2014/main" id="{DD511894-112A-4F48-A6B8-741807B14547}"/>
              </a:ext>
            </a:extLst>
          </p:cNvPr>
          <p:cNvSpPr/>
          <p:nvPr userDrawn="1"/>
        </p:nvSpPr>
        <p:spPr>
          <a:xfrm>
            <a:off x="0" y="6318000"/>
            <a:ext cx="12192000" cy="540000"/>
          </a:xfrm>
          <a:custGeom>
            <a:avLst/>
            <a:gdLst>
              <a:gd name="connsiteX0" fmla="*/ 0 w 12192000"/>
              <a:gd name="connsiteY0" fmla="*/ 0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0 h 540000"/>
              <a:gd name="connsiteX0" fmla="*/ 0 w 12192000"/>
              <a:gd name="connsiteY0" fmla="*/ 22071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220717 h 540000"/>
              <a:gd name="connsiteX0" fmla="*/ 3891 w 12192000"/>
              <a:gd name="connsiteY0" fmla="*/ 25573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3891 w 12192000"/>
              <a:gd name="connsiteY4" fmla="*/ 255737 h 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40000">
                <a:moveTo>
                  <a:pt x="3891" y="255737"/>
                </a:moveTo>
                <a:lnTo>
                  <a:pt x="12192000" y="0"/>
                </a:lnTo>
                <a:lnTo>
                  <a:pt x="12192000" y="540000"/>
                </a:lnTo>
                <a:lnTo>
                  <a:pt x="0" y="540000"/>
                </a:lnTo>
                <a:lnTo>
                  <a:pt x="3891" y="255737"/>
                </a:lnTo>
                <a:close/>
              </a:path>
            </a:pathLst>
          </a:custGeom>
          <a:solidFill>
            <a:srgbClr val="004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E5775DE-6E87-5D42-B468-72DD22087A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05098" y="6572159"/>
            <a:ext cx="1288557" cy="103278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0165E29D-04DA-A440-A85D-0CD0968A5B63}"/>
              </a:ext>
            </a:extLst>
          </p:cNvPr>
          <p:cNvSpPr/>
          <p:nvPr userDrawn="1"/>
        </p:nvSpPr>
        <p:spPr>
          <a:xfrm>
            <a:off x="10845126" y="6468358"/>
            <a:ext cx="232436" cy="2769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de-DE" dirty="0">
                <a:solidFill>
                  <a:srgbClr val="F7A723"/>
                </a:solidFill>
              </a:rPr>
              <a:t>//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0AE19A9-010D-D747-BA77-9D08ACB78B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72261B2-27DE-E142-A814-540D391912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7475" y="2214860"/>
            <a:ext cx="4492843" cy="2333985"/>
          </a:xfrm>
        </p:spPr>
        <p:txBody>
          <a:bodyPr vert="horz" anchor="t" anchorCtr="0"/>
          <a:lstStyle/>
          <a:p>
            <a:r>
              <a:rPr lang="de-DE" dirty="0"/>
              <a:t>Mastertitelformat bearbeiten</a:t>
            </a:r>
            <a:br>
              <a:rPr lang="de-DE" dirty="0"/>
            </a:br>
            <a:r>
              <a:rPr lang="de-DE" dirty="0"/>
              <a:t>Ich bin ein </a:t>
            </a:r>
            <a:r>
              <a:rPr lang="de-DE" dirty="0" err="1"/>
              <a:t>PlatzhalteR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4EF38B2-664D-F349-8266-15DA7022B2DB}"/>
              </a:ext>
            </a:extLst>
          </p:cNvPr>
          <p:cNvSpPr txBox="1"/>
          <p:nvPr userDrawn="1"/>
        </p:nvSpPr>
        <p:spPr>
          <a:xfrm>
            <a:off x="838200" y="1968739"/>
            <a:ext cx="712893" cy="707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4600" b="1" dirty="0">
                <a:solidFill>
                  <a:srgbClr val="F7A723"/>
                </a:solidFill>
              </a:rPr>
              <a:t>//</a:t>
            </a:r>
          </a:p>
        </p:txBody>
      </p:sp>
      <p:sp>
        <p:nvSpPr>
          <p:cNvPr id="9" name="Bildplatzhalter 3">
            <a:extLst>
              <a:ext uri="{FF2B5EF4-FFF2-40B4-BE49-F238E27FC236}">
                <a16:creationId xmlns:a16="http://schemas.microsoft.com/office/drawing/2014/main" id="{F909049B-18A3-FB47-9211-FA96DD32766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4936" y="0"/>
            <a:ext cx="6097064" cy="6446576"/>
          </a:xfrm>
          <a:custGeom>
            <a:avLst/>
            <a:gdLst>
              <a:gd name="connsiteX0" fmla="*/ 0 w 6096000"/>
              <a:gd name="connsiteY0" fmla="*/ 0 h 6492875"/>
              <a:gd name="connsiteX1" fmla="*/ 6096000 w 6096000"/>
              <a:gd name="connsiteY1" fmla="*/ 0 h 6492875"/>
              <a:gd name="connsiteX2" fmla="*/ 6096000 w 6096000"/>
              <a:gd name="connsiteY2" fmla="*/ 6492875 h 6492875"/>
              <a:gd name="connsiteX3" fmla="*/ 0 w 6096000"/>
              <a:gd name="connsiteY3" fmla="*/ 6492875 h 6492875"/>
              <a:gd name="connsiteX4" fmla="*/ 0 w 6096000"/>
              <a:gd name="connsiteY4" fmla="*/ 0 h 6492875"/>
              <a:gd name="connsiteX0" fmla="*/ 0 w 6096000"/>
              <a:gd name="connsiteY0" fmla="*/ 0 h 6492875"/>
              <a:gd name="connsiteX1" fmla="*/ 6096000 w 6096000"/>
              <a:gd name="connsiteY1" fmla="*/ 0 h 6492875"/>
              <a:gd name="connsiteX2" fmla="*/ 6096000 w 6096000"/>
              <a:gd name="connsiteY2" fmla="*/ 6319255 h 6492875"/>
              <a:gd name="connsiteX3" fmla="*/ 0 w 6096000"/>
              <a:gd name="connsiteY3" fmla="*/ 6492875 h 6492875"/>
              <a:gd name="connsiteX4" fmla="*/ 0 w 6096000"/>
              <a:gd name="connsiteY4" fmla="*/ 0 h 6492875"/>
              <a:gd name="connsiteX0" fmla="*/ 11575 w 6107575"/>
              <a:gd name="connsiteY0" fmla="*/ 0 h 6446576"/>
              <a:gd name="connsiteX1" fmla="*/ 6107575 w 6107575"/>
              <a:gd name="connsiteY1" fmla="*/ 0 h 6446576"/>
              <a:gd name="connsiteX2" fmla="*/ 6107575 w 6107575"/>
              <a:gd name="connsiteY2" fmla="*/ 6319255 h 6446576"/>
              <a:gd name="connsiteX3" fmla="*/ 0 w 6107575"/>
              <a:gd name="connsiteY3" fmla="*/ 6446576 h 6446576"/>
              <a:gd name="connsiteX4" fmla="*/ 11575 w 6107575"/>
              <a:gd name="connsiteY4" fmla="*/ 0 h 6446576"/>
              <a:gd name="connsiteX0" fmla="*/ 1064 w 6097064"/>
              <a:gd name="connsiteY0" fmla="*/ 0 h 6446576"/>
              <a:gd name="connsiteX1" fmla="*/ 6097064 w 6097064"/>
              <a:gd name="connsiteY1" fmla="*/ 0 h 6446576"/>
              <a:gd name="connsiteX2" fmla="*/ 6097064 w 6097064"/>
              <a:gd name="connsiteY2" fmla="*/ 6319255 h 6446576"/>
              <a:gd name="connsiteX3" fmla="*/ 1521 w 6097064"/>
              <a:gd name="connsiteY3" fmla="*/ 6446576 h 6446576"/>
              <a:gd name="connsiteX4" fmla="*/ 1064 w 6097064"/>
              <a:gd name="connsiteY4" fmla="*/ 0 h 644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7064" h="6446576">
                <a:moveTo>
                  <a:pt x="1064" y="0"/>
                </a:moveTo>
                <a:lnTo>
                  <a:pt x="6097064" y="0"/>
                </a:lnTo>
                <a:lnTo>
                  <a:pt x="6097064" y="6319255"/>
                </a:lnTo>
                <a:lnTo>
                  <a:pt x="1521" y="6446576"/>
                </a:lnTo>
                <a:cubicBezTo>
                  <a:pt x="5379" y="4297717"/>
                  <a:pt x="-2794" y="2148859"/>
                  <a:pt x="1064" y="0"/>
                </a:cubicBezTo>
                <a:close/>
              </a:path>
            </a:pathLst>
          </a:cu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6683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F6CD974-F6B3-CC41-9B18-65DD89917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474" y="964800"/>
            <a:ext cx="9966325" cy="10164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/>
              <a:t>Mastertitelformat bearbeiten</a:t>
            </a:r>
            <a:br>
              <a:rPr lang="de-DE" dirty="0"/>
            </a:br>
            <a:r>
              <a:rPr lang="de-DE" dirty="0"/>
              <a:t>Ich bin ein Platzhalter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7BF7488-08F5-0C41-AD90-4808497E4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800" y="2340000"/>
            <a:ext cx="10514999" cy="379543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D3436A5-3DD9-4946-9EBF-A37CE236BAFA}"/>
              </a:ext>
            </a:extLst>
          </p:cNvPr>
          <p:cNvSpPr/>
          <p:nvPr userDrawn="1"/>
        </p:nvSpPr>
        <p:spPr>
          <a:xfrm>
            <a:off x="0" y="6318000"/>
            <a:ext cx="12192000" cy="540000"/>
          </a:xfrm>
          <a:custGeom>
            <a:avLst/>
            <a:gdLst>
              <a:gd name="connsiteX0" fmla="*/ 0 w 12192000"/>
              <a:gd name="connsiteY0" fmla="*/ 0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0 h 540000"/>
              <a:gd name="connsiteX0" fmla="*/ 0 w 12192000"/>
              <a:gd name="connsiteY0" fmla="*/ 22071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0 w 12192000"/>
              <a:gd name="connsiteY4" fmla="*/ 220717 h 540000"/>
              <a:gd name="connsiteX0" fmla="*/ 3891 w 12192000"/>
              <a:gd name="connsiteY0" fmla="*/ 255737 h 540000"/>
              <a:gd name="connsiteX1" fmla="*/ 12192000 w 12192000"/>
              <a:gd name="connsiteY1" fmla="*/ 0 h 540000"/>
              <a:gd name="connsiteX2" fmla="*/ 12192000 w 12192000"/>
              <a:gd name="connsiteY2" fmla="*/ 540000 h 540000"/>
              <a:gd name="connsiteX3" fmla="*/ 0 w 12192000"/>
              <a:gd name="connsiteY3" fmla="*/ 540000 h 540000"/>
              <a:gd name="connsiteX4" fmla="*/ 3891 w 12192000"/>
              <a:gd name="connsiteY4" fmla="*/ 255737 h 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540000">
                <a:moveTo>
                  <a:pt x="3891" y="255737"/>
                </a:moveTo>
                <a:lnTo>
                  <a:pt x="12192000" y="0"/>
                </a:lnTo>
                <a:lnTo>
                  <a:pt x="12192000" y="540000"/>
                </a:lnTo>
                <a:lnTo>
                  <a:pt x="0" y="540000"/>
                </a:lnTo>
                <a:lnTo>
                  <a:pt x="3891" y="255737"/>
                </a:lnTo>
                <a:close/>
              </a:path>
            </a:pathLst>
          </a:custGeom>
          <a:solidFill>
            <a:srgbClr val="0049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002651D-A0B0-A647-9BFE-7644624E2F0C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9405098" y="6572159"/>
            <a:ext cx="1288557" cy="103278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EA1D6BC4-1829-654E-9EB1-EF2308A4DFB1}"/>
              </a:ext>
            </a:extLst>
          </p:cNvPr>
          <p:cNvSpPr txBox="1"/>
          <p:nvPr userDrawn="1"/>
        </p:nvSpPr>
        <p:spPr>
          <a:xfrm>
            <a:off x="838200" y="718678"/>
            <a:ext cx="712893" cy="7078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de-DE" sz="4600" b="1" dirty="0">
                <a:solidFill>
                  <a:srgbClr val="F7A723"/>
                </a:solidFill>
              </a:rPr>
              <a:t>//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F59BB9-B4D2-774F-ACD2-FE9FDDF7EA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72800" y="6492875"/>
            <a:ext cx="381000" cy="25248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200" b="1">
                <a:solidFill>
                  <a:schemeClr val="bg1"/>
                </a:solidFill>
              </a:defRPr>
            </a:lvl1pPr>
          </a:lstStyle>
          <a:p>
            <a:fld id="{AC9EADA5-491E-8449-B417-673047FD2CD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40B6E80-01AA-1E48-971C-92404A3BC846}"/>
              </a:ext>
            </a:extLst>
          </p:cNvPr>
          <p:cNvSpPr/>
          <p:nvPr userDrawn="1"/>
        </p:nvSpPr>
        <p:spPr>
          <a:xfrm>
            <a:off x="10845126" y="6468358"/>
            <a:ext cx="232436" cy="2769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de-DE" dirty="0">
                <a:solidFill>
                  <a:srgbClr val="F7A723"/>
                </a:solidFill>
              </a:rPr>
              <a:t>//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55390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3" r:id="rId2"/>
    <p:sldLayoutId id="2147483669" r:id="rId3"/>
    <p:sldLayoutId id="2147483671" r:id="rId4"/>
    <p:sldLayoutId id="2147483670" r:id="rId5"/>
    <p:sldLayoutId id="2147483650" r:id="rId6"/>
    <p:sldLayoutId id="2147483660" r:id="rId7"/>
    <p:sldLayoutId id="2147483661" r:id="rId8"/>
    <p:sldLayoutId id="2147483664" r:id="rId9"/>
    <p:sldLayoutId id="2147483662" r:id="rId10"/>
    <p:sldLayoutId id="2147483674" r:id="rId11"/>
    <p:sldLayoutId id="2147483665" r:id="rId12"/>
    <p:sldLayoutId id="2147483675" r:id="rId13"/>
    <p:sldLayoutId id="2147483666" r:id="rId14"/>
    <p:sldLayoutId id="2147483676" r:id="rId15"/>
    <p:sldLayoutId id="2147483672" r:id="rId16"/>
    <p:sldLayoutId id="2147483677" r:id="rId17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0" i="0" kern="1200" cap="all" baseline="0">
          <a:solidFill>
            <a:srgbClr val="004991"/>
          </a:solidFill>
          <a:latin typeface="+mj-lt"/>
          <a:ea typeface="+mj-ea"/>
          <a:cs typeface="Calibri" panose="020F0502020204030204" pitchFamily="34" charset="0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Zapf Dingbats"/>
        <a:buChar char="✚"/>
        <a:defRPr sz="14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429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80000"/>
        <a:buFont typeface="Zapf Dingbats"/>
        <a:buChar char="✚"/>
        <a:defRPr sz="1400" b="1" i="0" kern="1200">
          <a:solidFill>
            <a:schemeClr val="accent5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2001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80000"/>
        <a:buFont typeface="Zapf Dingbats"/>
        <a:buChar char="✚"/>
        <a:defRPr sz="1400" b="1" i="0" kern="1200" cap="all" baseline="0">
          <a:solidFill>
            <a:schemeClr val="accent5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80000"/>
        <a:buFont typeface="Zapf Dingbats"/>
        <a:buChar char="✚"/>
        <a:defRPr sz="14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SzPct val="80000"/>
        <a:buFont typeface="Zapf Dingbats"/>
        <a:buChar char="✚"/>
        <a:defRPr sz="14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29" userDrawn="1">
          <p15:clr>
            <a:srgbClr val="F26B43"/>
          </p15:clr>
        </p15:guide>
        <p15:guide id="4" pos="7160" userDrawn="1">
          <p15:clr>
            <a:srgbClr val="F26B43"/>
          </p15:clr>
        </p15:guide>
        <p15:guide id="5" orient="horz" pos="1473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ongodb.com/courses/mongodb-aggregation" TargetMode="External"/><Relationship Id="rId2" Type="http://schemas.openxmlformats.org/officeDocument/2006/relationships/hyperlink" Target="https://learn.mongodb.com/courses/start-here-introduction-to-mongodb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mongodb.com/try/download/compass" TargetMode="External"/><Relationship Id="rId5" Type="http://schemas.openxmlformats.org/officeDocument/2006/relationships/hyperlink" Target="https://www.mongodb.com/docs/" TargetMode="External"/><Relationship Id="rId4" Type="http://schemas.openxmlformats.org/officeDocument/2006/relationships/hyperlink" Target="https://learn.mongodb.com/learning-paths/using-mongodb-with-c-sharp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png"/><Relationship Id="rId4" Type="http://schemas.openxmlformats.org/officeDocument/2006/relationships/hyperlink" Target="https://www.mongodb.com/try/download/compass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F1F1A11D-7EB7-FBC7-5A79-4A60D14BEB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Mongo DB introduction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31498BF-47A1-9A65-18DB-FF3B53398D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„To SQL or NoSQL, that is the query.“</a:t>
            </a:r>
          </a:p>
        </p:txBody>
      </p:sp>
    </p:spTree>
    <p:extLst>
      <p:ext uri="{BB962C8B-B14F-4D97-AF65-F5344CB8AC3E}">
        <p14:creationId xmlns:p14="http://schemas.microsoft.com/office/powerpoint/2010/main" val="2019569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99EA09-F111-4A59-9922-EFE6BCCC7A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E120EA-1122-4384-8CC9-CF00B079B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475" y="2214860"/>
            <a:ext cx="4492843" cy="2333985"/>
          </a:xfrm>
        </p:spPr>
        <p:txBody>
          <a:bodyPr/>
          <a:lstStyle/>
          <a:p>
            <a:r>
              <a:rPr lang="en-US" dirty="0"/>
              <a:t>Documentation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87C10C-25C2-4476-88B1-56E529093827}"/>
              </a:ext>
            </a:extLst>
          </p:cNvPr>
          <p:cNvSpPr/>
          <p:nvPr/>
        </p:nvSpPr>
        <p:spPr>
          <a:xfrm>
            <a:off x="4876800" y="1326318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2"/>
              </a:rPr>
              <a:t>https://learn.mongodb.com/courses/start-here-introduction-to-mongodb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https://learn.mongodb.com/courses/mongodb-aggregation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77C1F7-D1A5-43D9-8106-B2AEBC761FA4}"/>
              </a:ext>
            </a:extLst>
          </p:cNvPr>
          <p:cNvSpPr/>
          <p:nvPr/>
        </p:nvSpPr>
        <p:spPr>
          <a:xfrm>
            <a:off x="4972413" y="2932945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4"/>
              </a:rPr>
              <a:t>https://learn.mongodb.com/learning-paths/using-mongodb-with-c-sharp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https://www.mongodb.com/docs/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6"/>
              </a:rPr>
              <a:t>https://www.mongodb.com/try/download/compass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839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07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B19DCC7-B88F-42BF-915C-27B3967CD04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11683" y="1787911"/>
            <a:ext cx="5041900" cy="377800"/>
          </a:xfrm>
        </p:spPr>
        <p:txBody>
          <a:bodyPr/>
          <a:lstStyle/>
          <a:p>
            <a:r>
              <a:rPr lang="de-DE" dirty="0"/>
              <a:t>// Relational vs nonrelational database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D7BF5A-A874-45AB-AA4B-E2F1DD0AAA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23013" y="2270511"/>
            <a:ext cx="5041900" cy="377800"/>
          </a:xfrm>
        </p:spPr>
        <p:txBody>
          <a:bodyPr/>
          <a:lstStyle/>
          <a:p>
            <a:r>
              <a:rPr lang="de-DE" dirty="0"/>
              <a:t>// Mongodb in short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683421-919F-48AA-A7EF-19C4C76EF7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13270" y="2753111"/>
            <a:ext cx="5041900" cy="377800"/>
          </a:xfrm>
        </p:spPr>
        <p:txBody>
          <a:bodyPr/>
          <a:lstStyle/>
          <a:p>
            <a:r>
              <a:rPr lang="de-DE" dirty="0"/>
              <a:t>// Register atlas account	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B6C2320-A63D-43F3-8ADD-1963D5E372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24600" y="3235711"/>
            <a:ext cx="5041900" cy="377800"/>
          </a:xfrm>
        </p:spPr>
        <p:txBody>
          <a:bodyPr/>
          <a:lstStyle/>
          <a:p>
            <a:r>
              <a:rPr lang="de-DE" dirty="0"/>
              <a:t>// Define Data Structure / indexes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CC3AB1F-73F7-4FCE-843E-FACA4A17CAA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13270" y="3718311"/>
            <a:ext cx="5041900" cy="377800"/>
          </a:xfrm>
        </p:spPr>
        <p:txBody>
          <a:bodyPr/>
          <a:lstStyle/>
          <a:p>
            <a:r>
              <a:rPr lang="de-DE" dirty="0"/>
              <a:t>// CRUD from Mongo SHell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125C7D50-0C67-417A-BF82-6FA7C0349ED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24600" y="4200911"/>
            <a:ext cx="5041900" cy="377800"/>
          </a:xfrm>
        </p:spPr>
        <p:txBody>
          <a:bodyPr/>
          <a:lstStyle/>
          <a:p>
            <a:r>
              <a:rPr lang="de-DE" dirty="0"/>
              <a:t>// Aggregation pipeline and compass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A156FAF-8DF2-4AE1-9CC6-CCAB370B022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9" name="Textplatzhalter 6">
            <a:extLst>
              <a:ext uri="{FF2B5EF4-FFF2-40B4-BE49-F238E27FC236}">
                <a16:creationId xmlns:a16="http://schemas.microsoft.com/office/drawing/2014/main" id="{17C55A9E-22AB-50AF-68FB-9B2E241847E8}"/>
              </a:ext>
            </a:extLst>
          </p:cNvPr>
          <p:cNvSpPr txBox="1">
            <a:spLocks/>
          </p:cNvSpPr>
          <p:nvPr/>
        </p:nvSpPr>
        <p:spPr>
          <a:xfrm>
            <a:off x="6321727" y="4655224"/>
            <a:ext cx="5041900" cy="377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Zapf Dingbats"/>
              <a:buNone/>
              <a:defRPr sz="1800" b="0" i="0" kern="1200" cap="all" baseline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80000"/>
              <a:buFont typeface="Zapf Dingbats"/>
              <a:buChar char="✚"/>
              <a:defRPr sz="1800" b="1" i="0" kern="120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12001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80000"/>
              <a:buFont typeface="Zapf Dingbats"/>
              <a:buChar char="✚"/>
              <a:defRPr sz="1800" b="1" i="0" kern="1200" cap="all" baseline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80000"/>
              <a:buFont typeface="Zapf Dingbats"/>
              <a:buChar char="✚"/>
              <a:defRPr sz="1800" b="0" i="0" kern="120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SzPct val="80000"/>
              <a:buFont typeface="Zapf Dingbats"/>
              <a:buChar char="✚"/>
              <a:defRPr sz="1800" b="0" i="0" kern="120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// Mongodb university + homework</a:t>
            </a:r>
          </a:p>
        </p:txBody>
      </p:sp>
    </p:spTree>
    <p:extLst>
      <p:ext uri="{BB962C8B-B14F-4D97-AF65-F5344CB8AC3E}">
        <p14:creationId xmlns:p14="http://schemas.microsoft.com/office/powerpoint/2010/main" val="2285100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271B4F3-2E80-49DE-86C7-9203C38475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3</a:t>
            </a:fld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214F29-82C6-4A3E-ABC1-AA68D320F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59" y="68510"/>
            <a:ext cx="1571625" cy="1066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B8BC10-DCE8-489E-B130-D9A580D85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74" y="1924050"/>
            <a:ext cx="2200275" cy="1504950"/>
          </a:xfrm>
          <a:prstGeom prst="rect">
            <a:avLst/>
          </a:prstGeom>
        </p:spPr>
      </p:pic>
      <p:sp>
        <p:nvSpPr>
          <p:cNvPr id="7" name="Titel 5">
            <a:extLst>
              <a:ext uri="{FF2B5EF4-FFF2-40B4-BE49-F238E27FC236}">
                <a16:creationId xmlns:a16="http://schemas.microsoft.com/office/drawing/2014/main" id="{37F696FC-E92F-42EE-A9F5-6848457A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084" y="342541"/>
            <a:ext cx="7941534" cy="792770"/>
          </a:xfrm>
        </p:spPr>
        <p:txBody>
          <a:bodyPr/>
          <a:lstStyle/>
          <a:p>
            <a:r>
              <a:rPr lang="de-DE" dirty="0"/>
              <a:t>RELATIONAL VS NONRELATIONal DATABASEs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AFAA0B-2B3F-4A6D-BCD1-526831538C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6296" y="1135310"/>
            <a:ext cx="7760881" cy="498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950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271B4F3-2E80-49DE-86C7-9203C38475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4</a:t>
            </a:fld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214F29-82C6-4A3E-ABC1-AA68D320F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59" y="68510"/>
            <a:ext cx="1571625" cy="1066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B8BC10-DCE8-489E-B130-D9A580D85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74" y="1924050"/>
            <a:ext cx="2200275" cy="1504950"/>
          </a:xfrm>
          <a:prstGeom prst="rect">
            <a:avLst/>
          </a:prstGeom>
        </p:spPr>
      </p:pic>
      <p:sp>
        <p:nvSpPr>
          <p:cNvPr id="7" name="Titel 5">
            <a:extLst>
              <a:ext uri="{FF2B5EF4-FFF2-40B4-BE49-F238E27FC236}">
                <a16:creationId xmlns:a16="http://schemas.microsoft.com/office/drawing/2014/main" id="{37F696FC-E92F-42EE-A9F5-6848457A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084" y="342541"/>
            <a:ext cx="7941534" cy="792770"/>
          </a:xfrm>
        </p:spPr>
        <p:txBody>
          <a:bodyPr/>
          <a:lstStyle/>
          <a:p>
            <a:r>
              <a:rPr lang="de-DE" dirty="0"/>
              <a:t>RELATIONAL VS NONRELATIONal DATABASEs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104755-BAC7-42D5-A443-4A1194A25B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38" r="19589"/>
          <a:stretch/>
        </p:blipFill>
        <p:spPr>
          <a:xfrm>
            <a:off x="320598" y="1409341"/>
            <a:ext cx="4048734" cy="29341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B22400-B853-4E41-B8D1-8BA4EBD21FB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80" t="9433"/>
          <a:stretch/>
        </p:blipFill>
        <p:spPr>
          <a:xfrm>
            <a:off x="4739780" y="2574763"/>
            <a:ext cx="7307791" cy="353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90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271B4F3-2E80-49DE-86C7-9203C38475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214F29-82C6-4A3E-ABC1-AA68D320F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59" y="68510"/>
            <a:ext cx="1571625" cy="1066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B8BC10-DCE8-489E-B130-D9A580D85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74" y="1924050"/>
            <a:ext cx="2200275" cy="1504950"/>
          </a:xfrm>
          <a:prstGeom prst="rect">
            <a:avLst/>
          </a:prstGeom>
        </p:spPr>
      </p:pic>
      <p:sp>
        <p:nvSpPr>
          <p:cNvPr id="7" name="Titel 5">
            <a:extLst>
              <a:ext uri="{FF2B5EF4-FFF2-40B4-BE49-F238E27FC236}">
                <a16:creationId xmlns:a16="http://schemas.microsoft.com/office/drawing/2014/main" id="{37F696FC-E92F-42EE-A9F5-6848457A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084" y="342541"/>
            <a:ext cx="7941534" cy="792770"/>
          </a:xfrm>
        </p:spPr>
        <p:txBody>
          <a:bodyPr/>
          <a:lstStyle/>
          <a:p>
            <a:r>
              <a:rPr lang="de-DE" dirty="0"/>
              <a:t>RELATIONAL VS NONRELATIONal DATABASEs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C860C7-B5A7-41A5-987C-2AC049885C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60" r="11251"/>
          <a:stretch/>
        </p:blipFill>
        <p:spPr>
          <a:xfrm>
            <a:off x="226458" y="1566107"/>
            <a:ext cx="5780059" cy="3943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DAAD56-415D-4C91-9253-055B6790C6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4" r="13455" b="2048"/>
          <a:stretch/>
        </p:blipFill>
        <p:spPr>
          <a:xfrm>
            <a:off x="6185485" y="1566107"/>
            <a:ext cx="5875134" cy="365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152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271B4F3-2E80-49DE-86C7-9203C38475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B8BC10-DCE8-489E-B130-D9A580D85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74" y="1924050"/>
            <a:ext cx="2200275" cy="15049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73BC49-70B9-4F04-8183-09CBAA0B9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632" y="68510"/>
            <a:ext cx="5297621" cy="61980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214F29-82C6-4A3E-ABC1-AA68D320FE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459" y="2434206"/>
            <a:ext cx="1571625" cy="1066800"/>
          </a:xfrm>
          <a:prstGeom prst="rect">
            <a:avLst/>
          </a:prstGeom>
        </p:spPr>
      </p:pic>
      <p:sp>
        <p:nvSpPr>
          <p:cNvPr id="7" name="Titel 5">
            <a:extLst>
              <a:ext uri="{FF2B5EF4-FFF2-40B4-BE49-F238E27FC236}">
                <a16:creationId xmlns:a16="http://schemas.microsoft.com/office/drawing/2014/main" id="{37F696FC-E92F-42EE-A9F5-6848457A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747" y="2307995"/>
            <a:ext cx="8075898" cy="1886499"/>
          </a:xfrm>
        </p:spPr>
        <p:txBody>
          <a:bodyPr>
            <a:normAutofit fontScale="90000"/>
          </a:bodyPr>
          <a:lstStyle/>
          <a:p>
            <a:r>
              <a:rPr lang="de-DE" dirty="0"/>
              <a:t>RELATIONAL </a:t>
            </a:r>
            <a:br>
              <a:rPr lang="de-DE" dirty="0"/>
            </a:br>
            <a:r>
              <a:rPr lang="de-DE" dirty="0"/>
              <a:t>  VS </a:t>
            </a:r>
            <a:br>
              <a:rPr lang="de-DE" dirty="0"/>
            </a:br>
            <a:r>
              <a:rPr lang="de-DE" dirty="0"/>
              <a:t>NONRELATIONal</a:t>
            </a:r>
            <a:br>
              <a:rPr lang="de-DE" dirty="0"/>
            </a:br>
            <a:r>
              <a:rPr lang="de-DE" dirty="0"/>
              <a:t>DATABASEs</a:t>
            </a:r>
          </a:p>
        </p:txBody>
      </p:sp>
    </p:spTree>
    <p:extLst>
      <p:ext uri="{BB962C8B-B14F-4D97-AF65-F5344CB8AC3E}">
        <p14:creationId xmlns:p14="http://schemas.microsoft.com/office/powerpoint/2010/main" val="339016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271B4F3-2E80-49DE-86C7-9203C38475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B8BC10-DCE8-489E-B130-D9A580D85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74" y="1924050"/>
            <a:ext cx="2200275" cy="15049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214F29-82C6-4A3E-ABC1-AA68D320F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59" y="2434206"/>
            <a:ext cx="1571625" cy="1066800"/>
          </a:xfrm>
          <a:prstGeom prst="rect">
            <a:avLst/>
          </a:prstGeom>
        </p:spPr>
      </p:pic>
      <p:sp>
        <p:nvSpPr>
          <p:cNvPr id="7" name="Titel 5">
            <a:extLst>
              <a:ext uri="{FF2B5EF4-FFF2-40B4-BE49-F238E27FC236}">
                <a16:creationId xmlns:a16="http://schemas.microsoft.com/office/drawing/2014/main" id="{37F696FC-E92F-42EE-A9F5-6848457A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9741" y="2557756"/>
            <a:ext cx="8075898" cy="1886499"/>
          </a:xfrm>
        </p:spPr>
        <p:txBody>
          <a:bodyPr>
            <a:normAutofit/>
          </a:bodyPr>
          <a:lstStyle/>
          <a:p>
            <a:r>
              <a:rPr lang="de-DE" dirty="0"/>
              <a:t>REGISTER ATLAS</a:t>
            </a:r>
            <a:br>
              <a:rPr lang="de-DE" dirty="0"/>
            </a:br>
            <a:r>
              <a:rPr lang="de-DE" dirty="0"/>
              <a:t>ACCOUNT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DA51F3-C295-43D3-9861-AB802F0E9E2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E4E4E4"/>
              </a:clrFrom>
              <a:clrTo>
                <a:srgbClr val="E4E4E4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97648" y="259785"/>
            <a:ext cx="6956152" cy="434884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9492379-81CA-403A-B259-ABB2EC867D9D}"/>
              </a:ext>
            </a:extLst>
          </p:cNvPr>
          <p:cNvSpPr/>
          <p:nvPr/>
        </p:nvSpPr>
        <p:spPr>
          <a:xfrm>
            <a:off x="5697690" y="4623957"/>
            <a:ext cx="47357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https://www.mongodb.com/cloud/atlas/register</a:t>
            </a:r>
          </a:p>
        </p:txBody>
      </p:sp>
    </p:spTree>
    <p:extLst>
      <p:ext uri="{BB962C8B-B14F-4D97-AF65-F5344CB8AC3E}">
        <p14:creationId xmlns:p14="http://schemas.microsoft.com/office/powerpoint/2010/main" val="3593108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8271B4F3-2E80-49DE-86C7-9203C38475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B8BC10-DCE8-489E-B130-D9A580D85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74" y="1924050"/>
            <a:ext cx="2200275" cy="15049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214F29-82C6-4A3E-ABC1-AA68D320F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59" y="2434206"/>
            <a:ext cx="1571625" cy="1066800"/>
          </a:xfrm>
          <a:prstGeom prst="rect">
            <a:avLst/>
          </a:prstGeom>
        </p:spPr>
      </p:pic>
      <p:sp>
        <p:nvSpPr>
          <p:cNvPr id="7" name="Titel 5">
            <a:extLst>
              <a:ext uri="{FF2B5EF4-FFF2-40B4-BE49-F238E27FC236}">
                <a16:creationId xmlns:a16="http://schemas.microsoft.com/office/drawing/2014/main" id="{37F696FC-E92F-42EE-A9F5-6848457A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9741" y="2557756"/>
            <a:ext cx="8075898" cy="1886499"/>
          </a:xfrm>
        </p:spPr>
        <p:txBody>
          <a:bodyPr>
            <a:normAutofit/>
          </a:bodyPr>
          <a:lstStyle/>
          <a:p>
            <a:r>
              <a:rPr lang="de-DE" dirty="0"/>
              <a:t>Mongodb</a:t>
            </a:r>
            <a:br>
              <a:rPr lang="de-DE" dirty="0"/>
            </a:br>
            <a:r>
              <a:rPr lang="de-DE" dirty="0"/>
              <a:t>compass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492379-81CA-403A-B259-ABB2EC867D9D}"/>
              </a:ext>
            </a:extLst>
          </p:cNvPr>
          <p:cNvSpPr/>
          <p:nvPr/>
        </p:nvSpPr>
        <p:spPr>
          <a:xfrm>
            <a:off x="5697690" y="4623957"/>
            <a:ext cx="3784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MongoDB Shell Download | MongoDB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012DB0-E349-4775-AF32-C92CF61748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4603" y="1651518"/>
            <a:ext cx="4735546" cy="198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289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D61B59-1300-490E-BEDF-29E34FAC6D6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9EADA5-491E-8449-B417-673047FD2CD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C606010-E598-40D7-A135-9318AAB98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00E747-AC62-4F22-8C64-C2A3648D7D9B}"/>
              </a:ext>
            </a:extLst>
          </p:cNvPr>
          <p:cNvSpPr/>
          <p:nvPr/>
        </p:nvSpPr>
        <p:spPr>
          <a:xfrm>
            <a:off x="4587551" y="1728711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Using aggregation pipeline:</a:t>
            </a:r>
            <a:br>
              <a:rPr lang="en-US" dirty="0">
                <a:solidFill>
                  <a:schemeClr val="accent5">
                    <a:lumMod val="50000"/>
                  </a:schemeClr>
                </a:solidFill>
              </a:rPr>
            </a:b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Get a list with all of the books that their authors have the nationality ‘Colombia’. 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2.  Get a list with all of the books that were published in the last two years. Add a new field to each one called “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IsNew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” with the value true for those books.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3.  Get a list with all of the books that contains the genres “Humor” and “Essay”. For each of these books, the fields “FirstName” and “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LastName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” will be removed and a new field 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“Name” will be added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wich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will contain both the FirstName and the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LastName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534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enutzerdefiniert 3">
      <a:dk1>
        <a:srgbClr val="424242"/>
      </a:dk1>
      <a:lt1>
        <a:srgbClr val="FFFFFF"/>
      </a:lt1>
      <a:dk2>
        <a:srgbClr val="BDBDBD"/>
      </a:dk2>
      <a:lt2>
        <a:srgbClr val="FFFFFF"/>
      </a:lt2>
      <a:accent1>
        <a:srgbClr val="004891"/>
      </a:accent1>
      <a:accent2>
        <a:srgbClr val="424242"/>
      </a:accent2>
      <a:accent3>
        <a:srgbClr val="8B8B8B"/>
      </a:accent3>
      <a:accent4>
        <a:srgbClr val="BDBDBD"/>
      </a:accent4>
      <a:accent5>
        <a:srgbClr val="004992"/>
      </a:accent5>
      <a:accent6>
        <a:srgbClr val="FFFFFF"/>
      </a:accent6>
      <a:hlink>
        <a:srgbClr val="004891"/>
      </a:hlink>
      <a:folHlink>
        <a:srgbClr val="002C5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2850</TotalTime>
  <Words>280</Words>
  <Application>Microsoft Office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Zapf Dingbats</vt:lpstr>
      <vt:lpstr>Office</vt:lpstr>
      <vt:lpstr>PowerPoint Presentation</vt:lpstr>
      <vt:lpstr>PowerPoint Presentation</vt:lpstr>
      <vt:lpstr>RELATIONAL VS NONRELATIONal DATABASEs</vt:lpstr>
      <vt:lpstr>RELATIONAL VS NONRELATIONal DATABASEs</vt:lpstr>
      <vt:lpstr>RELATIONAL VS NONRELATIONal DATABASEs</vt:lpstr>
      <vt:lpstr>RELATIONAL    VS  NONRELATIONal DATABASEs</vt:lpstr>
      <vt:lpstr>REGISTER ATLAS ACCOUNT</vt:lpstr>
      <vt:lpstr>Mongodb compass</vt:lpstr>
      <vt:lpstr>HOMEWORK</vt:lpstr>
      <vt:lpstr>Documentation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Stamatia Nassiou (TOPMOTIVE)</dc:creator>
  <cp:lastModifiedBy>Delia Diacon (TOPMOTIVE)</cp:lastModifiedBy>
  <cp:revision>92</cp:revision>
  <dcterms:created xsi:type="dcterms:W3CDTF">2020-05-18T14:38:21Z</dcterms:created>
  <dcterms:modified xsi:type="dcterms:W3CDTF">2023-06-21T05:55:18Z</dcterms:modified>
</cp:coreProperties>
</file>